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7" r:id="rId2"/>
    <p:sldId id="278" r:id="rId3"/>
    <p:sldId id="279" r:id="rId4"/>
    <p:sldId id="256" r:id="rId5"/>
    <p:sldId id="257" r:id="rId6"/>
    <p:sldId id="299" r:id="rId7"/>
    <p:sldId id="300" r:id="rId8"/>
    <p:sldId id="298" r:id="rId9"/>
    <p:sldId id="260" r:id="rId10"/>
    <p:sldId id="263" r:id="rId11"/>
    <p:sldId id="262" r:id="rId12"/>
    <p:sldId id="264" r:id="rId13"/>
    <p:sldId id="301" r:id="rId14"/>
    <p:sldId id="290" r:id="rId15"/>
    <p:sldId id="295" r:id="rId16"/>
    <p:sldId id="266" r:id="rId17"/>
    <p:sldId id="267" r:id="rId18"/>
    <p:sldId id="283" r:id="rId19"/>
    <p:sldId id="284" r:id="rId20"/>
    <p:sldId id="276" r:id="rId21"/>
    <p:sldId id="277" r:id="rId22"/>
    <p:sldId id="271" r:id="rId23"/>
    <p:sldId id="293" r:id="rId24"/>
    <p:sldId id="294" r:id="rId25"/>
    <p:sldId id="272" r:id="rId26"/>
    <p:sldId id="273" r:id="rId27"/>
    <p:sldId id="280" r:id="rId28"/>
    <p:sldId id="281" r:id="rId29"/>
    <p:sldId id="282" r:id="rId30"/>
    <p:sldId id="274" r:id="rId31"/>
  </p:sldIdLst>
  <p:sldSz cx="12344400" cy="6950075"/>
  <p:notesSz cx="6858000" cy="9144000"/>
  <p:defaultTextStyle>
    <a:defPPr>
      <a:defRPr lang="en-US"/>
    </a:defPPr>
    <a:lvl1pPr algn="l" rtl="0" fontAlgn="base">
      <a:spcBef>
        <a:spcPct val="0"/>
      </a:spcBef>
      <a:spcAft>
        <a:spcPct val="0"/>
      </a:spcAft>
      <a:defRPr kern="1200">
        <a:solidFill>
          <a:schemeClr val="tx1"/>
        </a:solidFill>
        <a:latin typeface="Times New Roman" pitchFamily="18" charset="0"/>
        <a:ea typeface="+mn-ea"/>
        <a:cs typeface="+mn-cs"/>
      </a:defRPr>
    </a:lvl1pPr>
    <a:lvl2pPr marL="551246" algn="l" rtl="0" fontAlgn="base">
      <a:spcBef>
        <a:spcPct val="0"/>
      </a:spcBef>
      <a:spcAft>
        <a:spcPct val="0"/>
      </a:spcAft>
      <a:defRPr kern="1200">
        <a:solidFill>
          <a:schemeClr val="tx1"/>
        </a:solidFill>
        <a:latin typeface="Times New Roman" pitchFamily="18" charset="0"/>
        <a:ea typeface="+mn-ea"/>
        <a:cs typeface="+mn-cs"/>
      </a:defRPr>
    </a:lvl2pPr>
    <a:lvl3pPr marL="1102492" algn="l" rtl="0" fontAlgn="base">
      <a:spcBef>
        <a:spcPct val="0"/>
      </a:spcBef>
      <a:spcAft>
        <a:spcPct val="0"/>
      </a:spcAft>
      <a:defRPr kern="1200">
        <a:solidFill>
          <a:schemeClr val="tx1"/>
        </a:solidFill>
        <a:latin typeface="Times New Roman" pitchFamily="18" charset="0"/>
        <a:ea typeface="+mn-ea"/>
        <a:cs typeface="+mn-cs"/>
      </a:defRPr>
    </a:lvl3pPr>
    <a:lvl4pPr marL="1653738" algn="l" rtl="0" fontAlgn="base">
      <a:spcBef>
        <a:spcPct val="0"/>
      </a:spcBef>
      <a:spcAft>
        <a:spcPct val="0"/>
      </a:spcAft>
      <a:defRPr kern="1200">
        <a:solidFill>
          <a:schemeClr val="tx1"/>
        </a:solidFill>
        <a:latin typeface="Times New Roman" pitchFamily="18" charset="0"/>
        <a:ea typeface="+mn-ea"/>
        <a:cs typeface="+mn-cs"/>
      </a:defRPr>
    </a:lvl4pPr>
    <a:lvl5pPr marL="2204984" algn="l" rtl="0" fontAlgn="base">
      <a:spcBef>
        <a:spcPct val="0"/>
      </a:spcBef>
      <a:spcAft>
        <a:spcPct val="0"/>
      </a:spcAft>
      <a:defRPr kern="1200">
        <a:solidFill>
          <a:schemeClr val="tx1"/>
        </a:solidFill>
        <a:latin typeface="Times New Roman" pitchFamily="18" charset="0"/>
        <a:ea typeface="+mn-ea"/>
        <a:cs typeface="+mn-cs"/>
      </a:defRPr>
    </a:lvl5pPr>
    <a:lvl6pPr marL="2756230" algn="l" defTabSz="1102492" rtl="0" eaLnBrk="1" latinLnBrk="0" hangingPunct="1">
      <a:defRPr kern="1200">
        <a:solidFill>
          <a:schemeClr val="tx1"/>
        </a:solidFill>
        <a:latin typeface="Times New Roman" pitchFamily="18" charset="0"/>
        <a:ea typeface="+mn-ea"/>
        <a:cs typeface="+mn-cs"/>
      </a:defRPr>
    </a:lvl6pPr>
    <a:lvl7pPr marL="3307476" algn="l" defTabSz="1102492" rtl="0" eaLnBrk="1" latinLnBrk="0" hangingPunct="1">
      <a:defRPr kern="1200">
        <a:solidFill>
          <a:schemeClr val="tx1"/>
        </a:solidFill>
        <a:latin typeface="Times New Roman" pitchFamily="18" charset="0"/>
        <a:ea typeface="+mn-ea"/>
        <a:cs typeface="+mn-cs"/>
      </a:defRPr>
    </a:lvl7pPr>
    <a:lvl8pPr marL="3858722" algn="l" defTabSz="1102492" rtl="0" eaLnBrk="1" latinLnBrk="0" hangingPunct="1">
      <a:defRPr kern="1200">
        <a:solidFill>
          <a:schemeClr val="tx1"/>
        </a:solidFill>
        <a:latin typeface="Times New Roman" pitchFamily="18" charset="0"/>
        <a:ea typeface="+mn-ea"/>
        <a:cs typeface="+mn-cs"/>
      </a:defRPr>
    </a:lvl8pPr>
    <a:lvl9pPr marL="4409968" algn="l" defTabSz="1102492" rtl="0" eaLnBrk="1" latinLnBrk="0" hangingPunct="1">
      <a:defRPr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89">
          <p15:clr>
            <a:srgbClr val="A4A3A4"/>
          </p15:clr>
        </p15:guide>
        <p15:guide id="2" pos="388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0000CC"/>
    <a:srgbClr val="9900CC"/>
    <a:srgbClr val="FF5050"/>
    <a:srgbClr val="FF0000"/>
    <a:srgbClr val="CC66FF"/>
    <a:srgbClr val="66FF33"/>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854" autoAdjust="0"/>
    <p:restoredTop sz="91433" autoAdjust="0"/>
  </p:normalViewPr>
  <p:slideViewPr>
    <p:cSldViewPr>
      <p:cViewPr varScale="1">
        <p:scale>
          <a:sx n="72" d="100"/>
          <a:sy n="72" d="100"/>
        </p:scale>
        <p:origin x="672" y="54"/>
      </p:cViewPr>
      <p:guideLst>
        <p:guide orient="horz" pos="2189"/>
        <p:guide pos="388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25830" y="2159029"/>
            <a:ext cx="10492740" cy="1489761"/>
          </a:xfrm>
        </p:spPr>
        <p:txBody>
          <a:bodyPr/>
          <a:lstStyle/>
          <a:p>
            <a:r>
              <a:rPr lang="en-US" smtClean="0"/>
              <a:t>Click to edit Master title style</a:t>
            </a:r>
            <a:endParaRPr lang="en-US"/>
          </a:p>
        </p:txBody>
      </p:sp>
      <p:sp>
        <p:nvSpPr>
          <p:cNvPr id="3" name="Subtitle 2"/>
          <p:cNvSpPr>
            <a:spLocks noGrp="1"/>
          </p:cNvSpPr>
          <p:nvPr>
            <p:ph type="subTitle" idx="1"/>
          </p:nvPr>
        </p:nvSpPr>
        <p:spPr>
          <a:xfrm>
            <a:off x="1851660" y="3938376"/>
            <a:ext cx="8641080" cy="1776130"/>
          </a:xfrm>
        </p:spPr>
        <p:txBody>
          <a:bodyPr/>
          <a:lstStyle>
            <a:lvl1pPr marL="0" indent="0" algn="ctr">
              <a:buNone/>
              <a:defRPr/>
            </a:lvl1pPr>
            <a:lvl2pPr marL="551246" indent="0" algn="ctr">
              <a:buNone/>
              <a:defRPr/>
            </a:lvl2pPr>
            <a:lvl3pPr marL="1102492" indent="0" algn="ctr">
              <a:buNone/>
              <a:defRPr/>
            </a:lvl3pPr>
            <a:lvl4pPr marL="1653738" indent="0" algn="ctr">
              <a:buNone/>
              <a:defRPr/>
            </a:lvl4pPr>
            <a:lvl5pPr marL="2204984" indent="0" algn="ctr">
              <a:buNone/>
              <a:defRPr/>
            </a:lvl5pPr>
            <a:lvl6pPr marL="2756230" indent="0" algn="ctr">
              <a:buNone/>
              <a:defRPr/>
            </a:lvl6pPr>
            <a:lvl7pPr marL="3307476" indent="0" algn="ctr">
              <a:buNone/>
              <a:defRPr/>
            </a:lvl7pPr>
            <a:lvl8pPr marL="3858722" indent="0" algn="ctr">
              <a:buNone/>
              <a:defRPr/>
            </a:lvl8pPr>
            <a:lvl9pPr marL="4409968"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DCAA38B-5AEF-4B70-8F52-AE60CD0978EF}"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D4F9EB0-AC98-488E-B64C-F6B6DF4C784B}"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49690" y="278326"/>
            <a:ext cx="2777490" cy="59300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17220" y="278326"/>
            <a:ext cx="8126730" cy="59300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3E534E6-F20B-4BD8-BCDF-1BA2E6146630}"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17220" y="278326"/>
            <a:ext cx="11109960" cy="59300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624A407-27F1-4487-B0B6-037FA73EC967}"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6AF9CFE-C770-496C-A7A2-1CA9EAB5D635}"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75123" y="4466067"/>
            <a:ext cx="10492740" cy="1380362"/>
          </a:xfrm>
        </p:spPr>
        <p:txBody>
          <a:bodyPr anchor="t"/>
          <a:lstStyle>
            <a:lvl1pPr algn="l">
              <a:defRPr sz="4800" b="1" cap="all"/>
            </a:lvl1pPr>
          </a:lstStyle>
          <a:p>
            <a:r>
              <a:rPr lang="en-US" smtClean="0"/>
              <a:t>Click to edit Master title style</a:t>
            </a:r>
            <a:endParaRPr lang="en-US"/>
          </a:p>
        </p:txBody>
      </p:sp>
      <p:sp>
        <p:nvSpPr>
          <p:cNvPr id="3" name="Text Placeholder 2"/>
          <p:cNvSpPr>
            <a:spLocks noGrp="1"/>
          </p:cNvSpPr>
          <p:nvPr>
            <p:ph type="body" idx="1"/>
          </p:nvPr>
        </p:nvSpPr>
        <p:spPr>
          <a:xfrm>
            <a:off x="975123" y="2945739"/>
            <a:ext cx="10492740" cy="1520328"/>
          </a:xfrm>
        </p:spPr>
        <p:txBody>
          <a:bodyPr anchor="b"/>
          <a:lstStyle>
            <a:lvl1pPr marL="0" indent="0">
              <a:buNone/>
              <a:defRPr sz="2400"/>
            </a:lvl1pPr>
            <a:lvl2pPr marL="551246" indent="0">
              <a:buNone/>
              <a:defRPr sz="2200"/>
            </a:lvl2pPr>
            <a:lvl3pPr marL="1102492" indent="0">
              <a:buNone/>
              <a:defRPr sz="1900"/>
            </a:lvl3pPr>
            <a:lvl4pPr marL="1653738" indent="0">
              <a:buNone/>
              <a:defRPr sz="1700"/>
            </a:lvl4pPr>
            <a:lvl5pPr marL="2204984" indent="0">
              <a:buNone/>
              <a:defRPr sz="1700"/>
            </a:lvl5pPr>
            <a:lvl6pPr marL="2756230" indent="0">
              <a:buNone/>
              <a:defRPr sz="1700"/>
            </a:lvl6pPr>
            <a:lvl7pPr marL="3307476" indent="0">
              <a:buNone/>
              <a:defRPr sz="1700"/>
            </a:lvl7pPr>
            <a:lvl8pPr marL="3858722" indent="0">
              <a:buNone/>
              <a:defRPr sz="1700"/>
            </a:lvl8pPr>
            <a:lvl9pPr marL="4409968" indent="0">
              <a:buNone/>
              <a:defRPr sz="17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CF61698-C166-4E4F-A9E5-FFC0A0D0254E}"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17220" y="1621685"/>
            <a:ext cx="5452110" cy="4586728"/>
          </a:xfrm>
        </p:spPr>
        <p:txBody>
          <a:bodyPr/>
          <a:lstStyle>
            <a:lvl1pPr>
              <a:defRPr sz="3400"/>
            </a:lvl1pPr>
            <a:lvl2pPr>
              <a:defRPr sz="2900"/>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275070" y="1621685"/>
            <a:ext cx="5452110" cy="4586728"/>
          </a:xfrm>
        </p:spPr>
        <p:txBody>
          <a:bodyPr/>
          <a:lstStyle>
            <a:lvl1pPr>
              <a:defRPr sz="3400"/>
            </a:lvl1pPr>
            <a:lvl2pPr>
              <a:defRPr sz="2900"/>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FFA646A-46C8-42D8-B196-7ABBCEEA764A}"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17220" y="1555724"/>
            <a:ext cx="5454254" cy="648351"/>
          </a:xfrm>
        </p:spPr>
        <p:txBody>
          <a:bodyPr anchor="b"/>
          <a:lstStyle>
            <a:lvl1pPr marL="0" indent="0">
              <a:buNone/>
              <a:defRPr sz="2900" b="1"/>
            </a:lvl1pPr>
            <a:lvl2pPr marL="551246" indent="0">
              <a:buNone/>
              <a:defRPr sz="2400" b="1"/>
            </a:lvl2pPr>
            <a:lvl3pPr marL="1102492" indent="0">
              <a:buNone/>
              <a:defRPr sz="2200" b="1"/>
            </a:lvl3pPr>
            <a:lvl4pPr marL="1653738" indent="0">
              <a:buNone/>
              <a:defRPr sz="1900" b="1"/>
            </a:lvl4pPr>
            <a:lvl5pPr marL="2204984" indent="0">
              <a:buNone/>
              <a:defRPr sz="1900" b="1"/>
            </a:lvl5pPr>
            <a:lvl6pPr marL="2756230" indent="0">
              <a:buNone/>
              <a:defRPr sz="1900" b="1"/>
            </a:lvl6pPr>
            <a:lvl7pPr marL="3307476" indent="0">
              <a:buNone/>
              <a:defRPr sz="1900" b="1"/>
            </a:lvl7pPr>
            <a:lvl8pPr marL="3858722" indent="0">
              <a:buNone/>
              <a:defRPr sz="1900" b="1"/>
            </a:lvl8pPr>
            <a:lvl9pPr marL="4409968" indent="0">
              <a:buNone/>
              <a:defRPr sz="1900" b="1"/>
            </a:lvl9pPr>
          </a:lstStyle>
          <a:p>
            <a:pPr lvl="0"/>
            <a:r>
              <a:rPr lang="en-US" smtClean="0"/>
              <a:t>Click to edit Master text styles</a:t>
            </a:r>
          </a:p>
        </p:txBody>
      </p:sp>
      <p:sp>
        <p:nvSpPr>
          <p:cNvPr id="4" name="Content Placeholder 3"/>
          <p:cNvSpPr>
            <a:spLocks noGrp="1"/>
          </p:cNvSpPr>
          <p:nvPr>
            <p:ph sz="half" idx="2"/>
          </p:nvPr>
        </p:nvSpPr>
        <p:spPr>
          <a:xfrm>
            <a:off x="617220" y="2204075"/>
            <a:ext cx="5454254" cy="4004338"/>
          </a:xfrm>
        </p:spPr>
        <p:txBody>
          <a:bodyPr/>
          <a:lstStyle>
            <a:lvl1pPr>
              <a:defRPr sz="2900"/>
            </a:lvl1pPr>
            <a:lvl2pPr>
              <a:defRPr sz="2400"/>
            </a:lvl2pPr>
            <a:lvl3pPr>
              <a:defRPr sz="2200"/>
            </a:lvl3pPr>
            <a:lvl4pPr>
              <a:defRPr sz="1900"/>
            </a:lvl4pPr>
            <a:lvl5pPr>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270785" y="1555724"/>
            <a:ext cx="5456396" cy="648351"/>
          </a:xfrm>
        </p:spPr>
        <p:txBody>
          <a:bodyPr anchor="b"/>
          <a:lstStyle>
            <a:lvl1pPr marL="0" indent="0">
              <a:buNone/>
              <a:defRPr sz="2900" b="1"/>
            </a:lvl1pPr>
            <a:lvl2pPr marL="551246" indent="0">
              <a:buNone/>
              <a:defRPr sz="2400" b="1"/>
            </a:lvl2pPr>
            <a:lvl3pPr marL="1102492" indent="0">
              <a:buNone/>
              <a:defRPr sz="2200" b="1"/>
            </a:lvl3pPr>
            <a:lvl4pPr marL="1653738" indent="0">
              <a:buNone/>
              <a:defRPr sz="1900" b="1"/>
            </a:lvl4pPr>
            <a:lvl5pPr marL="2204984" indent="0">
              <a:buNone/>
              <a:defRPr sz="1900" b="1"/>
            </a:lvl5pPr>
            <a:lvl6pPr marL="2756230" indent="0">
              <a:buNone/>
              <a:defRPr sz="1900" b="1"/>
            </a:lvl6pPr>
            <a:lvl7pPr marL="3307476" indent="0">
              <a:buNone/>
              <a:defRPr sz="1900" b="1"/>
            </a:lvl7pPr>
            <a:lvl8pPr marL="3858722" indent="0">
              <a:buNone/>
              <a:defRPr sz="1900" b="1"/>
            </a:lvl8pPr>
            <a:lvl9pPr marL="4409968" indent="0">
              <a:buNone/>
              <a:defRPr sz="1900" b="1"/>
            </a:lvl9pPr>
          </a:lstStyle>
          <a:p>
            <a:pPr lvl="0"/>
            <a:r>
              <a:rPr lang="en-US" smtClean="0"/>
              <a:t>Click to edit Master text styles</a:t>
            </a:r>
          </a:p>
        </p:txBody>
      </p:sp>
      <p:sp>
        <p:nvSpPr>
          <p:cNvPr id="6" name="Content Placeholder 5"/>
          <p:cNvSpPr>
            <a:spLocks noGrp="1"/>
          </p:cNvSpPr>
          <p:nvPr>
            <p:ph sz="quarter" idx="4"/>
          </p:nvPr>
        </p:nvSpPr>
        <p:spPr>
          <a:xfrm>
            <a:off x="6270785" y="2204075"/>
            <a:ext cx="5456396" cy="4004338"/>
          </a:xfrm>
        </p:spPr>
        <p:txBody>
          <a:bodyPr/>
          <a:lstStyle>
            <a:lvl1pPr>
              <a:defRPr sz="2900"/>
            </a:lvl1pPr>
            <a:lvl2pPr>
              <a:defRPr sz="2400"/>
            </a:lvl2pPr>
            <a:lvl3pPr>
              <a:defRPr sz="2200"/>
            </a:lvl3pPr>
            <a:lvl4pPr>
              <a:defRPr sz="1900"/>
            </a:lvl4pPr>
            <a:lvl5pPr>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A097658-6A30-4651-96F8-BD78D20E99D5}"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A8B10BA-6736-4105-889F-C4AAC4BEA047}"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E54DB294-656F-41DB-8F00-2982C988AB99}"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17220" y="276716"/>
            <a:ext cx="4061223" cy="1177652"/>
          </a:xfrm>
        </p:spPr>
        <p:txBody>
          <a:bodyPr anchor="b"/>
          <a:lstStyle>
            <a:lvl1pPr algn="l">
              <a:defRPr sz="2400" b="1"/>
            </a:lvl1pPr>
          </a:lstStyle>
          <a:p>
            <a:r>
              <a:rPr lang="en-US" smtClean="0"/>
              <a:t>Click to edit Master title style</a:t>
            </a:r>
            <a:endParaRPr lang="en-US"/>
          </a:p>
        </p:txBody>
      </p:sp>
      <p:sp>
        <p:nvSpPr>
          <p:cNvPr id="3" name="Content Placeholder 2"/>
          <p:cNvSpPr>
            <a:spLocks noGrp="1"/>
          </p:cNvSpPr>
          <p:nvPr>
            <p:ph idx="1"/>
          </p:nvPr>
        </p:nvSpPr>
        <p:spPr>
          <a:xfrm>
            <a:off x="4826317" y="276717"/>
            <a:ext cx="6900863" cy="5931696"/>
          </a:xfrm>
        </p:spPr>
        <p:txBody>
          <a:bodyPr/>
          <a:lstStyle>
            <a:lvl1pPr>
              <a:defRPr sz="3900"/>
            </a:lvl1pPr>
            <a:lvl2pPr>
              <a:defRPr sz="3400"/>
            </a:lvl2pPr>
            <a:lvl3pPr>
              <a:defRPr sz="29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17220" y="1454368"/>
            <a:ext cx="4061223" cy="4754045"/>
          </a:xfrm>
        </p:spPr>
        <p:txBody>
          <a:bodyPr/>
          <a:lstStyle>
            <a:lvl1pPr marL="0" indent="0">
              <a:buNone/>
              <a:defRPr sz="1700"/>
            </a:lvl1pPr>
            <a:lvl2pPr marL="551246" indent="0">
              <a:buNone/>
              <a:defRPr sz="1400"/>
            </a:lvl2pPr>
            <a:lvl3pPr marL="1102492" indent="0">
              <a:buNone/>
              <a:defRPr sz="1200"/>
            </a:lvl3pPr>
            <a:lvl4pPr marL="1653738" indent="0">
              <a:buNone/>
              <a:defRPr sz="1100"/>
            </a:lvl4pPr>
            <a:lvl5pPr marL="2204984" indent="0">
              <a:buNone/>
              <a:defRPr sz="1100"/>
            </a:lvl5pPr>
            <a:lvl6pPr marL="2756230" indent="0">
              <a:buNone/>
              <a:defRPr sz="1100"/>
            </a:lvl6pPr>
            <a:lvl7pPr marL="3307476" indent="0">
              <a:buNone/>
              <a:defRPr sz="1100"/>
            </a:lvl7pPr>
            <a:lvl8pPr marL="3858722" indent="0">
              <a:buNone/>
              <a:defRPr sz="1100"/>
            </a:lvl8pPr>
            <a:lvl9pPr marL="4409968" indent="0">
              <a:buNone/>
              <a:defRPr sz="11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0746E7E-0884-48EE-8D8E-F70736EE992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419589" y="4865052"/>
            <a:ext cx="7406640" cy="574347"/>
          </a:xfrm>
        </p:spPr>
        <p:txBody>
          <a:bodyPr anchor="b"/>
          <a:lstStyle>
            <a:lvl1pPr algn="l">
              <a:defRPr sz="2400" b="1"/>
            </a:lvl1pPr>
          </a:lstStyle>
          <a:p>
            <a:r>
              <a:rPr lang="en-US" smtClean="0"/>
              <a:t>Click to edit Master title style</a:t>
            </a:r>
            <a:endParaRPr lang="en-US"/>
          </a:p>
        </p:txBody>
      </p:sp>
      <p:sp>
        <p:nvSpPr>
          <p:cNvPr id="3" name="Picture Placeholder 2"/>
          <p:cNvSpPr>
            <a:spLocks noGrp="1"/>
          </p:cNvSpPr>
          <p:nvPr>
            <p:ph type="pic" idx="1"/>
          </p:nvPr>
        </p:nvSpPr>
        <p:spPr>
          <a:xfrm>
            <a:off x="2419589" y="621002"/>
            <a:ext cx="7406640" cy="4170045"/>
          </a:xfrm>
        </p:spPr>
        <p:txBody>
          <a:bodyPr/>
          <a:lstStyle>
            <a:lvl1pPr marL="0" indent="0">
              <a:buNone/>
              <a:defRPr sz="3900"/>
            </a:lvl1pPr>
            <a:lvl2pPr marL="551246" indent="0">
              <a:buNone/>
              <a:defRPr sz="3400"/>
            </a:lvl2pPr>
            <a:lvl3pPr marL="1102492" indent="0">
              <a:buNone/>
              <a:defRPr sz="2900"/>
            </a:lvl3pPr>
            <a:lvl4pPr marL="1653738" indent="0">
              <a:buNone/>
              <a:defRPr sz="2400"/>
            </a:lvl4pPr>
            <a:lvl5pPr marL="2204984" indent="0">
              <a:buNone/>
              <a:defRPr sz="2400"/>
            </a:lvl5pPr>
            <a:lvl6pPr marL="2756230" indent="0">
              <a:buNone/>
              <a:defRPr sz="2400"/>
            </a:lvl6pPr>
            <a:lvl7pPr marL="3307476" indent="0">
              <a:buNone/>
              <a:defRPr sz="2400"/>
            </a:lvl7pPr>
            <a:lvl8pPr marL="3858722" indent="0">
              <a:buNone/>
              <a:defRPr sz="2400"/>
            </a:lvl8pPr>
            <a:lvl9pPr marL="4409968" indent="0">
              <a:buNone/>
              <a:defRPr sz="2400"/>
            </a:lvl9pPr>
          </a:lstStyle>
          <a:p>
            <a:pPr lvl="0"/>
            <a:endParaRPr lang="en-US" noProof="0" smtClean="0"/>
          </a:p>
        </p:txBody>
      </p:sp>
      <p:sp>
        <p:nvSpPr>
          <p:cNvPr id="4" name="Text Placeholder 3"/>
          <p:cNvSpPr>
            <a:spLocks noGrp="1"/>
          </p:cNvSpPr>
          <p:nvPr>
            <p:ph type="body" sz="half" idx="2"/>
          </p:nvPr>
        </p:nvSpPr>
        <p:spPr>
          <a:xfrm>
            <a:off x="2419589" y="5439399"/>
            <a:ext cx="7406640" cy="815668"/>
          </a:xfrm>
        </p:spPr>
        <p:txBody>
          <a:bodyPr/>
          <a:lstStyle>
            <a:lvl1pPr marL="0" indent="0">
              <a:buNone/>
              <a:defRPr sz="1700"/>
            </a:lvl1pPr>
            <a:lvl2pPr marL="551246" indent="0">
              <a:buNone/>
              <a:defRPr sz="1400"/>
            </a:lvl2pPr>
            <a:lvl3pPr marL="1102492" indent="0">
              <a:buNone/>
              <a:defRPr sz="1200"/>
            </a:lvl3pPr>
            <a:lvl4pPr marL="1653738" indent="0">
              <a:buNone/>
              <a:defRPr sz="1100"/>
            </a:lvl4pPr>
            <a:lvl5pPr marL="2204984" indent="0">
              <a:buNone/>
              <a:defRPr sz="1100"/>
            </a:lvl5pPr>
            <a:lvl6pPr marL="2756230" indent="0">
              <a:buNone/>
              <a:defRPr sz="1100"/>
            </a:lvl6pPr>
            <a:lvl7pPr marL="3307476" indent="0">
              <a:buNone/>
              <a:defRPr sz="1100"/>
            </a:lvl7pPr>
            <a:lvl8pPr marL="3858722" indent="0">
              <a:buNone/>
              <a:defRPr sz="1100"/>
            </a:lvl8pPr>
            <a:lvl9pPr marL="4409968" indent="0">
              <a:buNone/>
              <a:defRPr sz="11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617A79A-2F76-4FE1-A88C-8117EFCE96CC}"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17220" y="278325"/>
            <a:ext cx="11109960" cy="1158346"/>
          </a:xfrm>
          <a:prstGeom prst="rect">
            <a:avLst/>
          </a:prstGeom>
          <a:noFill/>
          <a:ln w="9525">
            <a:noFill/>
            <a:miter lim="800000"/>
            <a:headEnd/>
            <a:tailEnd/>
          </a:ln>
        </p:spPr>
        <p:txBody>
          <a:bodyPr vert="horz" wrap="square" lIns="110249" tIns="55125" rIns="110249" bIns="55125"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17220" y="1621685"/>
            <a:ext cx="11109960" cy="4586728"/>
          </a:xfrm>
          <a:prstGeom prst="rect">
            <a:avLst/>
          </a:prstGeom>
          <a:noFill/>
          <a:ln w="9525">
            <a:noFill/>
            <a:miter lim="800000"/>
            <a:headEnd/>
            <a:tailEnd/>
          </a:ln>
        </p:spPr>
        <p:txBody>
          <a:bodyPr vert="horz" wrap="square" lIns="110249" tIns="55125" rIns="110249" bIns="55125"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17220" y="6329073"/>
            <a:ext cx="2880360" cy="482644"/>
          </a:xfrm>
          <a:prstGeom prst="rect">
            <a:avLst/>
          </a:prstGeom>
          <a:noFill/>
          <a:ln w="9525">
            <a:noFill/>
            <a:miter lim="800000"/>
            <a:headEnd/>
            <a:tailEnd/>
          </a:ln>
          <a:effectLst/>
        </p:spPr>
        <p:txBody>
          <a:bodyPr vert="horz" wrap="square" lIns="110249" tIns="55125" rIns="110249" bIns="55125" numCol="1" anchor="t" anchorCtr="0" compatLnSpc="1">
            <a:prstTxWarp prst="textNoShape">
              <a:avLst/>
            </a:prstTxWarp>
          </a:bodyPr>
          <a:lstStyle>
            <a:lvl1pPr>
              <a:defRPr sz="1700">
                <a:latin typeface="+mn-lt"/>
              </a:defRPr>
            </a:lvl1pPr>
          </a:lstStyle>
          <a:p>
            <a:pPr>
              <a:defRPr/>
            </a:pPr>
            <a:endParaRPr lang="en-US"/>
          </a:p>
        </p:txBody>
      </p:sp>
      <p:sp>
        <p:nvSpPr>
          <p:cNvPr id="1029" name="Rectangle 5"/>
          <p:cNvSpPr>
            <a:spLocks noGrp="1" noChangeArrowheads="1"/>
          </p:cNvSpPr>
          <p:nvPr>
            <p:ph type="ftr" sz="quarter" idx="3"/>
          </p:nvPr>
        </p:nvSpPr>
        <p:spPr bwMode="auto">
          <a:xfrm>
            <a:off x="4217670" y="6329073"/>
            <a:ext cx="3909060" cy="482644"/>
          </a:xfrm>
          <a:prstGeom prst="rect">
            <a:avLst/>
          </a:prstGeom>
          <a:noFill/>
          <a:ln w="9525">
            <a:noFill/>
            <a:miter lim="800000"/>
            <a:headEnd/>
            <a:tailEnd/>
          </a:ln>
          <a:effectLst/>
        </p:spPr>
        <p:txBody>
          <a:bodyPr vert="horz" wrap="square" lIns="110249" tIns="55125" rIns="110249" bIns="55125" numCol="1" anchor="t" anchorCtr="0" compatLnSpc="1">
            <a:prstTxWarp prst="textNoShape">
              <a:avLst/>
            </a:prstTxWarp>
          </a:bodyPr>
          <a:lstStyle>
            <a:lvl1pPr algn="ctr">
              <a:defRPr sz="1700">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8846820" y="6329073"/>
            <a:ext cx="2880360" cy="482644"/>
          </a:xfrm>
          <a:prstGeom prst="rect">
            <a:avLst/>
          </a:prstGeom>
          <a:noFill/>
          <a:ln w="9525">
            <a:noFill/>
            <a:miter lim="800000"/>
            <a:headEnd/>
            <a:tailEnd/>
          </a:ln>
          <a:effectLst/>
        </p:spPr>
        <p:txBody>
          <a:bodyPr vert="horz" wrap="square" lIns="110249" tIns="55125" rIns="110249" bIns="55125" numCol="1" anchor="t" anchorCtr="0" compatLnSpc="1">
            <a:prstTxWarp prst="textNoShape">
              <a:avLst/>
            </a:prstTxWarp>
          </a:bodyPr>
          <a:lstStyle>
            <a:lvl1pPr algn="r">
              <a:defRPr sz="1700">
                <a:latin typeface="+mn-lt"/>
              </a:defRPr>
            </a:lvl1pPr>
          </a:lstStyle>
          <a:p>
            <a:pPr>
              <a:defRPr/>
            </a:pPr>
            <a:fld id="{148E15BD-8B28-4168-B85D-377ABAB0D3E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5300">
          <a:solidFill>
            <a:schemeClr val="tx2"/>
          </a:solidFill>
          <a:latin typeface="+mj-lt"/>
          <a:ea typeface="+mj-ea"/>
          <a:cs typeface="+mj-cs"/>
        </a:defRPr>
      </a:lvl1pPr>
      <a:lvl2pPr algn="ctr" rtl="0" eaLnBrk="0" fontAlgn="base" hangingPunct="0">
        <a:spcBef>
          <a:spcPct val="0"/>
        </a:spcBef>
        <a:spcAft>
          <a:spcPct val="0"/>
        </a:spcAft>
        <a:defRPr sz="5300">
          <a:solidFill>
            <a:schemeClr val="tx2"/>
          </a:solidFill>
          <a:latin typeface="Arial" charset="0"/>
        </a:defRPr>
      </a:lvl2pPr>
      <a:lvl3pPr algn="ctr" rtl="0" eaLnBrk="0" fontAlgn="base" hangingPunct="0">
        <a:spcBef>
          <a:spcPct val="0"/>
        </a:spcBef>
        <a:spcAft>
          <a:spcPct val="0"/>
        </a:spcAft>
        <a:defRPr sz="5300">
          <a:solidFill>
            <a:schemeClr val="tx2"/>
          </a:solidFill>
          <a:latin typeface="Arial" charset="0"/>
        </a:defRPr>
      </a:lvl3pPr>
      <a:lvl4pPr algn="ctr" rtl="0" eaLnBrk="0" fontAlgn="base" hangingPunct="0">
        <a:spcBef>
          <a:spcPct val="0"/>
        </a:spcBef>
        <a:spcAft>
          <a:spcPct val="0"/>
        </a:spcAft>
        <a:defRPr sz="5300">
          <a:solidFill>
            <a:schemeClr val="tx2"/>
          </a:solidFill>
          <a:latin typeface="Arial" charset="0"/>
        </a:defRPr>
      </a:lvl4pPr>
      <a:lvl5pPr algn="ctr" rtl="0" eaLnBrk="0" fontAlgn="base" hangingPunct="0">
        <a:spcBef>
          <a:spcPct val="0"/>
        </a:spcBef>
        <a:spcAft>
          <a:spcPct val="0"/>
        </a:spcAft>
        <a:defRPr sz="5300">
          <a:solidFill>
            <a:schemeClr val="tx2"/>
          </a:solidFill>
          <a:latin typeface="Arial" charset="0"/>
        </a:defRPr>
      </a:lvl5pPr>
      <a:lvl6pPr marL="551246" algn="ctr" rtl="0" fontAlgn="base">
        <a:spcBef>
          <a:spcPct val="0"/>
        </a:spcBef>
        <a:spcAft>
          <a:spcPct val="0"/>
        </a:spcAft>
        <a:defRPr sz="5300">
          <a:solidFill>
            <a:schemeClr val="tx2"/>
          </a:solidFill>
          <a:latin typeface="Arial" charset="0"/>
        </a:defRPr>
      </a:lvl6pPr>
      <a:lvl7pPr marL="1102492" algn="ctr" rtl="0" fontAlgn="base">
        <a:spcBef>
          <a:spcPct val="0"/>
        </a:spcBef>
        <a:spcAft>
          <a:spcPct val="0"/>
        </a:spcAft>
        <a:defRPr sz="5300">
          <a:solidFill>
            <a:schemeClr val="tx2"/>
          </a:solidFill>
          <a:latin typeface="Arial" charset="0"/>
        </a:defRPr>
      </a:lvl7pPr>
      <a:lvl8pPr marL="1653738" algn="ctr" rtl="0" fontAlgn="base">
        <a:spcBef>
          <a:spcPct val="0"/>
        </a:spcBef>
        <a:spcAft>
          <a:spcPct val="0"/>
        </a:spcAft>
        <a:defRPr sz="5300">
          <a:solidFill>
            <a:schemeClr val="tx2"/>
          </a:solidFill>
          <a:latin typeface="Arial" charset="0"/>
        </a:defRPr>
      </a:lvl8pPr>
      <a:lvl9pPr marL="2204984" algn="ctr" rtl="0" fontAlgn="base">
        <a:spcBef>
          <a:spcPct val="0"/>
        </a:spcBef>
        <a:spcAft>
          <a:spcPct val="0"/>
        </a:spcAft>
        <a:defRPr sz="5300">
          <a:solidFill>
            <a:schemeClr val="tx2"/>
          </a:solidFill>
          <a:latin typeface="Arial" charset="0"/>
        </a:defRPr>
      </a:lvl9pPr>
    </p:titleStyle>
    <p:bodyStyle>
      <a:lvl1pPr marL="413435" indent="-413435" algn="l" rtl="0" eaLnBrk="0" fontAlgn="base" hangingPunct="0">
        <a:spcBef>
          <a:spcPct val="20000"/>
        </a:spcBef>
        <a:spcAft>
          <a:spcPct val="0"/>
        </a:spcAft>
        <a:buChar char="•"/>
        <a:defRPr sz="3900">
          <a:solidFill>
            <a:schemeClr val="tx1"/>
          </a:solidFill>
          <a:latin typeface="+mn-lt"/>
          <a:ea typeface="+mn-ea"/>
          <a:cs typeface="+mn-cs"/>
        </a:defRPr>
      </a:lvl1pPr>
      <a:lvl2pPr marL="895775" indent="-344529" algn="l" rtl="0" eaLnBrk="0" fontAlgn="base" hangingPunct="0">
        <a:spcBef>
          <a:spcPct val="20000"/>
        </a:spcBef>
        <a:spcAft>
          <a:spcPct val="0"/>
        </a:spcAft>
        <a:buChar char="–"/>
        <a:defRPr sz="3400">
          <a:solidFill>
            <a:schemeClr val="tx1"/>
          </a:solidFill>
          <a:latin typeface="+mn-lt"/>
        </a:defRPr>
      </a:lvl2pPr>
      <a:lvl3pPr marL="1378115" indent="-275623" algn="l" rtl="0" eaLnBrk="0" fontAlgn="base" hangingPunct="0">
        <a:spcBef>
          <a:spcPct val="20000"/>
        </a:spcBef>
        <a:spcAft>
          <a:spcPct val="0"/>
        </a:spcAft>
        <a:buChar char="•"/>
        <a:defRPr sz="2900">
          <a:solidFill>
            <a:schemeClr val="tx1"/>
          </a:solidFill>
          <a:latin typeface="+mn-lt"/>
        </a:defRPr>
      </a:lvl3pPr>
      <a:lvl4pPr marL="1929361" indent="-275623" algn="l" rtl="0" eaLnBrk="0" fontAlgn="base" hangingPunct="0">
        <a:spcBef>
          <a:spcPct val="20000"/>
        </a:spcBef>
        <a:spcAft>
          <a:spcPct val="0"/>
        </a:spcAft>
        <a:buChar char="–"/>
        <a:defRPr sz="2400">
          <a:solidFill>
            <a:schemeClr val="tx1"/>
          </a:solidFill>
          <a:latin typeface="+mn-lt"/>
        </a:defRPr>
      </a:lvl4pPr>
      <a:lvl5pPr marL="2480607" indent="-275623" algn="l" rtl="0" eaLnBrk="0" fontAlgn="base" hangingPunct="0">
        <a:spcBef>
          <a:spcPct val="20000"/>
        </a:spcBef>
        <a:spcAft>
          <a:spcPct val="0"/>
        </a:spcAft>
        <a:buChar char="»"/>
        <a:defRPr sz="2400">
          <a:solidFill>
            <a:schemeClr val="tx1"/>
          </a:solidFill>
          <a:latin typeface="+mn-lt"/>
        </a:defRPr>
      </a:lvl5pPr>
      <a:lvl6pPr marL="3031853" indent="-275623" algn="l" rtl="0" fontAlgn="base">
        <a:spcBef>
          <a:spcPct val="20000"/>
        </a:spcBef>
        <a:spcAft>
          <a:spcPct val="0"/>
        </a:spcAft>
        <a:buChar char="»"/>
        <a:defRPr sz="2400">
          <a:solidFill>
            <a:schemeClr val="tx1"/>
          </a:solidFill>
          <a:latin typeface="+mn-lt"/>
        </a:defRPr>
      </a:lvl6pPr>
      <a:lvl7pPr marL="3583099" indent="-275623" algn="l" rtl="0" fontAlgn="base">
        <a:spcBef>
          <a:spcPct val="20000"/>
        </a:spcBef>
        <a:spcAft>
          <a:spcPct val="0"/>
        </a:spcAft>
        <a:buChar char="»"/>
        <a:defRPr sz="2400">
          <a:solidFill>
            <a:schemeClr val="tx1"/>
          </a:solidFill>
          <a:latin typeface="+mn-lt"/>
        </a:defRPr>
      </a:lvl7pPr>
      <a:lvl8pPr marL="4134345" indent="-275623" algn="l" rtl="0" fontAlgn="base">
        <a:spcBef>
          <a:spcPct val="20000"/>
        </a:spcBef>
        <a:spcAft>
          <a:spcPct val="0"/>
        </a:spcAft>
        <a:buChar char="»"/>
        <a:defRPr sz="2400">
          <a:solidFill>
            <a:schemeClr val="tx1"/>
          </a:solidFill>
          <a:latin typeface="+mn-lt"/>
        </a:defRPr>
      </a:lvl8pPr>
      <a:lvl9pPr marL="4685591" indent="-275623" algn="l" rtl="0" fontAlgn="base">
        <a:spcBef>
          <a:spcPct val="20000"/>
        </a:spcBef>
        <a:spcAft>
          <a:spcPct val="0"/>
        </a:spcAft>
        <a:buChar char="»"/>
        <a:defRPr sz="2400">
          <a:solidFill>
            <a:schemeClr val="tx1"/>
          </a:solidFill>
          <a:latin typeface="+mn-lt"/>
        </a:defRPr>
      </a:lvl9pPr>
    </p:bodyStyle>
    <p:otherStyle>
      <a:defPPr>
        <a:defRPr lang="en-US"/>
      </a:defPPr>
      <a:lvl1pPr marL="0" algn="l" defTabSz="1102492" rtl="0" eaLnBrk="1" latinLnBrk="0" hangingPunct="1">
        <a:defRPr sz="2200" kern="1200">
          <a:solidFill>
            <a:schemeClr val="tx1"/>
          </a:solidFill>
          <a:latin typeface="+mn-lt"/>
          <a:ea typeface="+mn-ea"/>
          <a:cs typeface="+mn-cs"/>
        </a:defRPr>
      </a:lvl1pPr>
      <a:lvl2pPr marL="551246" algn="l" defTabSz="1102492" rtl="0" eaLnBrk="1" latinLnBrk="0" hangingPunct="1">
        <a:defRPr sz="2200" kern="1200">
          <a:solidFill>
            <a:schemeClr val="tx1"/>
          </a:solidFill>
          <a:latin typeface="+mn-lt"/>
          <a:ea typeface="+mn-ea"/>
          <a:cs typeface="+mn-cs"/>
        </a:defRPr>
      </a:lvl2pPr>
      <a:lvl3pPr marL="1102492" algn="l" defTabSz="1102492" rtl="0" eaLnBrk="1" latinLnBrk="0" hangingPunct="1">
        <a:defRPr sz="2200" kern="1200">
          <a:solidFill>
            <a:schemeClr val="tx1"/>
          </a:solidFill>
          <a:latin typeface="+mn-lt"/>
          <a:ea typeface="+mn-ea"/>
          <a:cs typeface="+mn-cs"/>
        </a:defRPr>
      </a:lvl3pPr>
      <a:lvl4pPr marL="1653738" algn="l" defTabSz="1102492" rtl="0" eaLnBrk="1" latinLnBrk="0" hangingPunct="1">
        <a:defRPr sz="2200" kern="1200">
          <a:solidFill>
            <a:schemeClr val="tx1"/>
          </a:solidFill>
          <a:latin typeface="+mn-lt"/>
          <a:ea typeface="+mn-ea"/>
          <a:cs typeface="+mn-cs"/>
        </a:defRPr>
      </a:lvl4pPr>
      <a:lvl5pPr marL="2204984" algn="l" defTabSz="1102492" rtl="0" eaLnBrk="1" latinLnBrk="0" hangingPunct="1">
        <a:defRPr sz="2200" kern="1200">
          <a:solidFill>
            <a:schemeClr val="tx1"/>
          </a:solidFill>
          <a:latin typeface="+mn-lt"/>
          <a:ea typeface="+mn-ea"/>
          <a:cs typeface="+mn-cs"/>
        </a:defRPr>
      </a:lvl5pPr>
      <a:lvl6pPr marL="2756230" algn="l" defTabSz="1102492" rtl="0" eaLnBrk="1" latinLnBrk="0" hangingPunct="1">
        <a:defRPr sz="2200" kern="1200">
          <a:solidFill>
            <a:schemeClr val="tx1"/>
          </a:solidFill>
          <a:latin typeface="+mn-lt"/>
          <a:ea typeface="+mn-ea"/>
          <a:cs typeface="+mn-cs"/>
        </a:defRPr>
      </a:lvl6pPr>
      <a:lvl7pPr marL="3307476" algn="l" defTabSz="1102492" rtl="0" eaLnBrk="1" latinLnBrk="0" hangingPunct="1">
        <a:defRPr sz="2200" kern="1200">
          <a:solidFill>
            <a:schemeClr val="tx1"/>
          </a:solidFill>
          <a:latin typeface="+mn-lt"/>
          <a:ea typeface="+mn-ea"/>
          <a:cs typeface="+mn-cs"/>
        </a:defRPr>
      </a:lvl7pPr>
      <a:lvl8pPr marL="3858722" algn="l" defTabSz="1102492" rtl="0" eaLnBrk="1" latinLnBrk="0" hangingPunct="1">
        <a:defRPr sz="2200" kern="1200">
          <a:solidFill>
            <a:schemeClr val="tx1"/>
          </a:solidFill>
          <a:latin typeface="+mn-lt"/>
          <a:ea typeface="+mn-ea"/>
          <a:cs typeface="+mn-cs"/>
        </a:defRPr>
      </a:lvl8pPr>
      <a:lvl9pPr marL="4409968" algn="l" defTabSz="1102492" rtl="0" eaLnBrk="1" latinLnBrk="0" hangingPunct="1">
        <a:defRPr sz="2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gif"/><Relationship Id="rId1" Type="http://schemas.openxmlformats.org/officeDocument/2006/relationships/slideLayout" Target="../slideLayouts/slideLayout7.xml"/><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4.jpe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6.xml"/><Relationship Id="rId4" Type="http://schemas.openxmlformats.org/officeDocument/2006/relationships/image" Target="../media/image30.jpeg"/></Relationships>
</file>

<file path=ppt/slides/_rels/slide2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6.xml"/><Relationship Id="rId6" Type="http://schemas.openxmlformats.org/officeDocument/2006/relationships/image" Target="../media/image35.jpeg"/><Relationship Id="rId5" Type="http://schemas.openxmlformats.org/officeDocument/2006/relationships/image" Target="../media/image34.gif"/><Relationship Id="rId4" Type="http://schemas.openxmlformats.org/officeDocument/2006/relationships/image" Target="../media/image33.gi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36.gif"/><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Buombay"/>
          <p:cNvPicPr>
            <a:picLocks noChangeAspect="1" noChangeArrowheads="1" noCrop="1"/>
          </p:cNvPicPr>
          <p:nvPr/>
        </p:nvPicPr>
        <p:blipFill>
          <a:blip r:embed="rId2"/>
          <a:srcRect/>
          <a:stretch>
            <a:fillRect/>
          </a:stretch>
        </p:blipFill>
        <p:spPr bwMode="auto">
          <a:xfrm flipV="1">
            <a:off x="411480" y="0"/>
            <a:ext cx="12344400" cy="849454"/>
          </a:xfrm>
          <a:prstGeom prst="rect">
            <a:avLst/>
          </a:prstGeom>
          <a:noFill/>
          <a:ln w="9525">
            <a:noFill/>
            <a:miter lim="800000"/>
            <a:headEnd/>
            <a:tailEnd/>
          </a:ln>
        </p:spPr>
      </p:pic>
      <p:pic>
        <p:nvPicPr>
          <p:cNvPr id="8" name="Picture 4" descr="Buombay"/>
          <p:cNvPicPr>
            <a:picLocks noChangeAspect="1" noChangeArrowheads="1" noCrop="1"/>
          </p:cNvPicPr>
          <p:nvPr/>
        </p:nvPicPr>
        <p:blipFill>
          <a:blip r:embed="rId2"/>
          <a:srcRect/>
          <a:stretch>
            <a:fillRect/>
          </a:stretch>
        </p:blipFill>
        <p:spPr bwMode="auto">
          <a:xfrm rot="10800000" flipV="1">
            <a:off x="0" y="6100621"/>
            <a:ext cx="12344400" cy="849454"/>
          </a:xfrm>
          <a:prstGeom prst="rect">
            <a:avLst/>
          </a:prstGeom>
          <a:noFill/>
          <a:ln w="9525">
            <a:noFill/>
            <a:miter lim="800000"/>
            <a:headEnd/>
            <a:tailEnd/>
          </a:ln>
        </p:spPr>
      </p:pic>
      <p:pic>
        <p:nvPicPr>
          <p:cNvPr id="9" name="Picture 4" descr="Buombay"/>
          <p:cNvPicPr>
            <a:picLocks noChangeAspect="1" noChangeArrowheads="1" noCrop="1"/>
          </p:cNvPicPr>
          <p:nvPr/>
        </p:nvPicPr>
        <p:blipFill>
          <a:blip r:embed="rId2"/>
          <a:srcRect/>
          <a:stretch>
            <a:fillRect/>
          </a:stretch>
        </p:blipFill>
        <p:spPr bwMode="auto">
          <a:xfrm rot="16200000" flipV="1">
            <a:off x="-3166428" y="3166428"/>
            <a:ext cx="6950075" cy="617220"/>
          </a:xfrm>
          <a:prstGeom prst="rect">
            <a:avLst/>
          </a:prstGeom>
          <a:noFill/>
          <a:ln w="9525">
            <a:noFill/>
            <a:miter lim="800000"/>
            <a:headEnd/>
            <a:tailEnd/>
          </a:ln>
        </p:spPr>
      </p:pic>
      <p:pic>
        <p:nvPicPr>
          <p:cNvPr id="10" name="Picture 4" descr="Buombay"/>
          <p:cNvPicPr>
            <a:picLocks noChangeAspect="1" noChangeArrowheads="1" noCrop="1"/>
          </p:cNvPicPr>
          <p:nvPr/>
        </p:nvPicPr>
        <p:blipFill>
          <a:blip r:embed="rId2"/>
          <a:srcRect/>
          <a:stretch>
            <a:fillRect/>
          </a:stretch>
        </p:blipFill>
        <p:spPr bwMode="auto">
          <a:xfrm rot="5400000" flipV="1">
            <a:off x="8560753" y="3398097"/>
            <a:ext cx="6950075" cy="617220"/>
          </a:xfrm>
          <a:prstGeom prst="rect">
            <a:avLst/>
          </a:prstGeom>
          <a:noFill/>
          <a:ln w="9525">
            <a:noFill/>
            <a:miter lim="800000"/>
            <a:headEnd/>
            <a:tailEnd/>
          </a:ln>
        </p:spPr>
      </p:pic>
      <p:pic>
        <p:nvPicPr>
          <p:cNvPr id="3079" name="Picture 4" descr="XMASCA~1"/>
          <p:cNvPicPr>
            <a:picLocks noChangeAspect="1" noChangeArrowheads="1" noCrop="1"/>
          </p:cNvPicPr>
          <p:nvPr/>
        </p:nvPicPr>
        <p:blipFill>
          <a:blip r:embed="rId3"/>
          <a:srcRect/>
          <a:stretch>
            <a:fillRect/>
          </a:stretch>
        </p:blipFill>
        <p:spPr bwMode="auto">
          <a:xfrm>
            <a:off x="4950620" y="5946175"/>
            <a:ext cx="2661761" cy="1158346"/>
          </a:xfrm>
          <a:prstGeom prst="rect">
            <a:avLst/>
          </a:prstGeom>
          <a:noFill/>
          <a:ln w="9525">
            <a:noFill/>
            <a:miter lim="800000"/>
            <a:headEnd/>
            <a:tailEnd/>
          </a:ln>
        </p:spPr>
      </p:pic>
      <p:pic>
        <p:nvPicPr>
          <p:cNvPr id="3080" name="Picture 6" descr="F:\HINH ANH\HinhDong\Hoa\h14.gif"/>
          <p:cNvPicPr>
            <a:picLocks noChangeAspect="1" noChangeArrowheads="1" noCrop="1"/>
          </p:cNvPicPr>
          <p:nvPr/>
        </p:nvPicPr>
        <p:blipFill>
          <a:blip r:embed="rId4"/>
          <a:srcRect/>
          <a:stretch>
            <a:fillRect/>
          </a:stretch>
        </p:blipFill>
        <p:spPr bwMode="auto">
          <a:xfrm rot="-1069637">
            <a:off x="-165021" y="5737030"/>
            <a:ext cx="1532335" cy="1390015"/>
          </a:xfrm>
          <a:prstGeom prst="rect">
            <a:avLst/>
          </a:prstGeom>
          <a:noFill/>
          <a:ln w="9525">
            <a:noFill/>
            <a:miter lim="800000"/>
            <a:headEnd/>
            <a:tailEnd/>
          </a:ln>
        </p:spPr>
      </p:pic>
      <p:pic>
        <p:nvPicPr>
          <p:cNvPr id="3081" name="Picture 6" descr="F:\HINH ANH\HinhDong\Hoa\h14.gif"/>
          <p:cNvPicPr>
            <a:picLocks noChangeAspect="1" noChangeArrowheads="1" noCrop="1"/>
          </p:cNvPicPr>
          <p:nvPr/>
        </p:nvPicPr>
        <p:blipFill>
          <a:blip r:embed="rId4"/>
          <a:srcRect/>
          <a:stretch>
            <a:fillRect/>
          </a:stretch>
        </p:blipFill>
        <p:spPr bwMode="auto">
          <a:xfrm rot="10020752">
            <a:off x="10989946" y="20915"/>
            <a:ext cx="1532335" cy="1390015"/>
          </a:xfrm>
          <a:prstGeom prst="rect">
            <a:avLst/>
          </a:prstGeom>
          <a:noFill/>
          <a:ln w="9525">
            <a:noFill/>
            <a:miter lim="800000"/>
            <a:headEnd/>
            <a:tailEnd/>
          </a:ln>
        </p:spPr>
      </p:pic>
      <p:pic>
        <p:nvPicPr>
          <p:cNvPr id="3082" name="Picture 6" descr="F:\HINH ANH\HinhDong\Hoa\h14.gif"/>
          <p:cNvPicPr>
            <a:picLocks noChangeAspect="1" noChangeArrowheads="1" noCrop="1"/>
          </p:cNvPicPr>
          <p:nvPr/>
        </p:nvPicPr>
        <p:blipFill>
          <a:blip r:embed="rId4"/>
          <a:srcRect/>
          <a:stretch>
            <a:fillRect/>
          </a:stretch>
        </p:blipFill>
        <p:spPr bwMode="auto">
          <a:xfrm rot="-6619011">
            <a:off x="10844758" y="5570560"/>
            <a:ext cx="1151911" cy="1851660"/>
          </a:xfrm>
          <a:prstGeom prst="rect">
            <a:avLst/>
          </a:prstGeom>
          <a:noFill/>
          <a:ln w="9525">
            <a:noFill/>
            <a:miter lim="800000"/>
            <a:headEnd/>
            <a:tailEnd/>
          </a:ln>
        </p:spPr>
      </p:pic>
      <p:pic>
        <p:nvPicPr>
          <p:cNvPr id="3083" name="Picture 6" descr="F:\HINH ANH\HinhDong\Hoa\h14.gif"/>
          <p:cNvPicPr>
            <a:picLocks noChangeAspect="1" noChangeArrowheads="1" noCrop="1"/>
          </p:cNvPicPr>
          <p:nvPr/>
        </p:nvPicPr>
        <p:blipFill>
          <a:blip r:embed="rId4"/>
          <a:srcRect/>
          <a:stretch>
            <a:fillRect/>
          </a:stretch>
        </p:blipFill>
        <p:spPr bwMode="auto">
          <a:xfrm rot="5164617">
            <a:off x="309960" y="-257368"/>
            <a:ext cx="1150302" cy="1851661"/>
          </a:xfrm>
          <a:prstGeom prst="rect">
            <a:avLst/>
          </a:prstGeom>
          <a:noFill/>
          <a:ln w="9525">
            <a:noFill/>
            <a:miter lim="800000"/>
            <a:headEnd/>
            <a:tailEnd/>
          </a:ln>
        </p:spPr>
      </p:pic>
      <p:sp>
        <p:nvSpPr>
          <p:cNvPr id="3084" name="Hộp_Văn_Bản 2"/>
          <p:cNvSpPr txBox="1">
            <a:spLocks noChangeArrowheads="1"/>
          </p:cNvSpPr>
          <p:nvPr/>
        </p:nvSpPr>
        <p:spPr bwMode="auto">
          <a:xfrm>
            <a:off x="109300" y="2351663"/>
            <a:ext cx="12344400" cy="2573539"/>
          </a:xfrm>
          <a:prstGeom prst="rect">
            <a:avLst/>
          </a:prstGeom>
          <a:noFill/>
          <a:ln w="9525">
            <a:noFill/>
            <a:miter lim="800000"/>
            <a:headEnd/>
            <a:tailEnd/>
          </a:ln>
        </p:spPr>
        <p:txBody>
          <a:bodyPr lIns="110249" tIns="55125" rIns="110249" bIns="55125">
            <a:spAutoFit/>
          </a:bodyPr>
          <a:lstStyle/>
          <a:p>
            <a:pPr algn="ctr" eaLnBrk="1" hangingPunct="1"/>
            <a:r>
              <a:rPr lang="en-US" sz="8000" b="1" dirty="0" err="1" smtClean="0">
                <a:solidFill>
                  <a:srgbClr val="FF0000"/>
                </a:solidFill>
                <a:latin typeface="Arial" pitchFamily="34" charset="0"/>
                <a:cs typeface="Arial" pitchFamily="34" charset="0"/>
              </a:rPr>
              <a:t>Thành</a:t>
            </a:r>
            <a:r>
              <a:rPr lang="en-US" sz="8000" b="1" dirty="0" smtClean="0">
                <a:solidFill>
                  <a:srgbClr val="FF0000"/>
                </a:solidFill>
                <a:latin typeface="Arial" pitchFamily="34" charset="0"/>
                <a:cs typeface="Arial" pitchFamily="34" charset="0"/>
              </a:rPr>
              <a:t> </a:t>
            </a:r>
            <a:r>
              <a:rPr lang="en-US" sz="8000" b="1" dirty="0" err="1" smtClean="0">
                <a:solidFill>
                  <a:srgbClr val="FF0000"/>
                </a:solidFill>
                <a:latin typeface="Arial" pitchFamily="34" charset="0"/>
                <a:cs typeface="Arial" pitchFamily="34" charset="0"/>
              </a:rPr>
              <a:t>phố</a:t>
            </a:r>
            <a:r>
              <a:rPr lang="en-US" sz="8000" b="1" dirty="0" smtClean="0">
                <a:solidFill>
                  <a:srgbClr val="FF0000"/>
                </a:solidFill>
                <a:latin typeface="Arial" pitchFamily="34" charset="0"/>
                <a:cs typeface="Arial" pitchFamily="34" charset="0"/>
              </a:rPr>
              <a:t> </a:t>
            </a:r>
            <a:r>
              <a:rPr lang="en-US" sz="8000" b="1" dirty="0" err="1" smtClean="0">
                <a:solidFill>
                  <a:srgbClr val="FF0000"/>
                </a:solidFill>
                <a:latin typeface="Arial" pitchFamily="34" charset="0"/>
                <a:cs typeface="Arial" pitchFamily="34" charset="0"/>
              </a:rPr>
              <a:t>Đà</a:t>
            </a:r>
            <a:r>
              <a:rPr lang="en-US" sz="8000" b="1" dirty="0" smtClean="0">
                <a:solidFill>
                  <a:srgbClr val="FF0000"/>
                </a:solidFill>
                <a:latin typeface="Arial" pitchFamily="34" charset="0"/>
                <a:cs typeface="Arial" pitchFamily="34" charset="0"/>
              </a:rPr>
              <a:t> </a:t>
            </a:r>
            <a:r>
              <a:rPr lang="en-US" sz="8000" b="1" dirty="0" err="1" smtClean="0">
                <a:solidFill>
                  <a:srgbClr val="FF0000"/>
                </a:solidFill>
                <a:latin typeface="Arial" pitchFamily="34" charset="0"/>
                <a:cs typeface="Arial" pitchFamily="34" charset="0"/>
              </a:rPr>
              <a:t>Lạt</a:t>
            </a:r>
            <a:endParaRPr lang="en-US" sz="8000" b="1" dirty="0" smtClean="0">
              <a:solidFill>
                <a:srgbClr val="FF0000"/>
              </a:solidFill>
              <a:latin typeface="Arial" pitchFamily="34" charset="0"/>
              <a:cs typeface="Arial" pitchFamily="34" charset="0"/>
            </a:endParaRPr>
          </a:p>
          <a:p>
            <a:pPr algn="ctr"/>
            <a:endParaRPr lang="en-US" sz="8000" dirty="0">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par>
                                <p:cTn id="8" presetID="5" presetClass="entr" presetSubtype="1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checkerboard(across)">
                                      <p:cBhvr>
                                        <p:cTn id="10" dur="500"/>
                                        <p:tgtEl>
                                          <p:spTgt spid="8"/>
                                        </p:tgtEl>
                                      </p:cBhvr>
                                    </p:animEffect>
                                  </p:childTnLst>
                                </p:cTn>
                              </p:par>
                              <p:par>
                                <p:cTn id="11" presetID="5" presetClass="entr" presetSubtype="1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checkerboard(across)">
                                      <p:cBhvr>
                                        <p:cTn id="13" dur="500"/>
                                        <p:tgtEl>
                                          <p:spTgt spid="9"/>
                                        </p:tgtEl>
                                      </p:cBhvr>
                                    </p:animEffect>
                                  </p:childTnLst>
                                </p:cTn>
                              </p:par>
                              <p:par>
                                <p:cTn id="14" presetID="5" presetClass="entr" presetSubtype="1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checkerboard(across)">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7" name="Rectangle 7"/>
          <p:cNvSpPr>
            <a:spLocks noGrp="1" noChangeArrowheads="1"/>
          </p:cNvSpPr>
          <p:nvPr>
            <p:ph type="subTitle" idx="1"/>
          </p:nvPr>
        </p:nvSpPr>
        <p:spPr>
          <a:xfrm>
            <a:off x="0" y="0"/>
            <a:ext cx="12344400" cy="1722437"/>
          </a:xfrm>
        </p:spPr>
        <p:txBody>
          <a:bodyPr/>
          <a:lstStyle/>
          <a:p>
            <a:pPr algn="l" eaLnBrk="1" hangingPunct="1"/>
            <a:r>
              <a:rPr lang="en-US" sz="3600" dirty="0" err="1" smtClean="0">
                <a:solidFill>
                  <a:srgbClr val="0070C0"/>
                </a:solidFill>
                <a:latin typeface="Times New Roman" panose="02020603050405020304" pitchFamily="18" charset="0"/>
                <a:cs typeface="Times New Roman" panose="02020603050405020304" pitchFamily="18" charset="0"/>
              </a:rPr>
              <a:t>Đà</a:t>
            </a:r>
            <a:r>
              <a:rPr lang="en-US" sz="3600" dirty="0" smtClean="0">
                <a:solidFill>
                  <a:srgbClr val="0070C0"/>
                </a:solidFill>
                <a:latin typeface="Times New Roman" panose="02020603050405020304" pitchFamily="18" charset="0"/>
                <a:cs typeface="Times New Roman" panose="02020603050405020304" pitchFamily="18" charset="0"/>
              </a:rPr>
              <a:t> </a:t>
            </a:r>
            <a:r>
              <a:rPr lang="en-US" sz="3600" dirty="0" err="1" smtClean="0">
                <a:solidFill>
                  <a:srgbClr val="0070C0"/>
                </a:solidFill>
                <a:latin typeface="Times New Roman" panose="02020603050405020304" pitchFamily="18" charset="0"/>
                <a:cs typeface="Times New Roman" panose="02020603050405020304" pitchFamily="18" charset="0"/>
              </a:rPr>
              <a:t>Lạt</a:t>
            </a:r>
            <a:r>
              <a:rPr lang="en-US" sz="3600" dirty="0" smtClean="0">
                <a:solidFill>
                  <a:srgbClr val="0070C0"/>
                </a:solidFill>
                <a:latin typeface="Times New Roman" panose="02020603050405020304" pitchFamily="18" charset="0"/>
                <a:cs typeface="Times New Roman" panose="02020603050405020304" pitchFamily="18" charset="0"/>
              </a:rPr>
              <a:t> </a:t>
            </a:r>
            <a:r>
              <a:rPr lang="en-US" sz="3600" dirty="0" err="1" smtClean="0">
                <a:solidFill>
                  <a:srgbClr val="0070C0"/>
                </a:solidFill>
                <a:latin typeface="Times New Roman" panose="02020603050405020304" pitchFamily="18" charset="0"/>
                <a:cs typeface="Times New Roman" panose="02020603050405020304" pitchFamily="18" charset="0"/>
              </a:rPr>
              <a:t>nổi</a:t>
            </a:r>
            <a:r>
              <a:rPr lang="en-US" sz="3600" dirty="0" smtClean="0">
                <a:solidFill>
                  <a:srgbClr val="0070C0"/>
                </a:solidFill>
                <a:latin typeface="Times New Roman" panose="02020603050405020304" pitchFamily="18" charset="0"/>
                <a:cs typeface="Times New Roman" panose="02020603050405020304" pitchFamily="18" charset="0"/>
              </a:rPr>
              <a:t> </a:t>
            </a:r>
            <a:r>
              <a:rPr lang="en-US" sz="3600" dirty="0" err="1" smtClean="0">
                <a:solidFill>
                  <a:srgbClr val="0070C0"/>
                </a:solidFill>
                <a:latin typeface="Times New Roman" panose="02020603050405020304" pitchFamily="18" charset="0"/>
                <a:cs typeface="Times New Roman" panose="02020603050405020304" pitchFamily="18" charset="0"/>
              </a:rPr>
              <a:t>tiếng</a:t>
            </a:r>
            <a:r>
              <a:rPr lang="en-US" sz="3600" dirty="0" smtClean="0">
                <a:solidFill>
                  <a:srgbClr val="0070C0"/>
                </a:solidFill>
                <a:latin typeface="Times New Roman" panose="02020603050405020304" pitchFamily="18" charset="0"/>
                <a:cs typeface="Times New Roman" panose="02020603050405020304" pitchFamily="18" charset="0"/>
              </a:rPr>
              <a:t> </a:t>
            </a:r>
            <a:r>
              <a:rPr lang="en-US" sz="3600" dirty="0" err="1" smtClean="0">
                <a:solidFill>
                  <a:srgbClr val="0070C0"/>
                </a:solidFill>
                <a:latin typeface="Times New Roman" panose="02020603050405020304" pitchFamily="18" charset="0"/>
                <a:cs typeface="Times New Roman" panose="02020603050405020304" pitchFamily="18" charset="0"/>
              </a:rPr>
              <a:t>với</a:t>
            </a:r>
            <a:r>
              <a:rPr lang="en-US" sz="3600" dirty="0" smtClean="0">
                <a:solidFill>
                  <a:srgbClr val="0070C0"/>
                </a:solidFill>
                <a:latin typeface="Times New Roman" panose="02020603050405020304" pitchFamily="18" charset="0"/>
                <a:cs typeface="Times New Roman" panose="02020603050405020304" pitchFamily="18" charset="0"/>
              </a:rPr>
              <a:t> </a:t>
            </a:r>
            <a:r>
              <a:rPr lang="en-US" sz="3600" dirty="0" err="1" smtClean="0">
                <a:solidFill>
                  <a:srgbClr val="0070C0"/>
                </a:solidFill>
                <a:latin typeface="Times New Roman" panose="02020603050405020304" pitchFamily="18" charset="0"/>
                <a:cs typeface="Times New Roman" panose="02020603050405020304" pitchFamily="18" charset="0"/>
              </a:rPr>
              <a:t>rừng</a:t>
            </a:r>
            <a:r>
              <a:rPr lang="en-US" sz="3600" dirty="0" smtClean="0">
                <a:solidFill>
                  <a:srgbClr val="0070C0"/>
                </a:solidFill>
                <a:latin typeface="Times New Roman" panose="02020603050405020304" pitchFamily="18" charset="0"/>
                <a:cs typeface="Times New Roman" panose="02020603050405020304" pitchFamily="18" charset="0"/>
              </a:rPr>
              <a:t> </a:t>
            </a:r>
            <a:r>
              <a:rPr lang="en-US" sz="3600" dirty="0" err="1" smtClean="0">
                <a:solidFill>
                  <a:srgbClr val="0070C0"/>
                </a:solidFill>
                <a:latin typeface="Times New Roman" panose="02020603050405020304" pitchFamily="18" charset="0"/>
                <a:cs typeface="Times New Roman" panose="02020603050405020304" pitchFamily="18" charset="0"/>
              </a:rPr>
              <a:t>thông</a:t>
            </a:r>
            <a:r>
              <a:rPr lang="en-US" sz="3600" dirty="0" smtClean="0">
                <a:solidFill>
                  <a:srgbClr val="0070C0"/>
                </a:solidFill>
                <a:latin typeface="Times New Roman" panose="02020603050405020304" pitchFamily="18" charset="0"/>
                <a:cs typeface="Times New Roman" panose="02020603050405020304" pitchFamily="18" charset="0"/>
              </a:rPr>
              <a:t> </a:t>
            </a:r>
            <a:r>
              <a:rPr lang="en-US" sz="3600" dirty="0" err="1" smtClean="0">
                <a:solidFill>
                  <a:srgbClr val="0070C0"/>
                </a:solidFill>
                <a:latin typeface="Times New Roman" panose="02020603050405020304" pitchFamily="18" charset="0"/>
                <a:cs typeface="Times New Roman" panose="02020603050405020304" pitchFamily="18" charset="0"/>
              </a:rPr>
              <a:t>và</a:t>
            </a:r>
            <a:r>
              <a:rPr lang="en-US" sz="3600" dirty="0" smtClean="0">
                <a:solidFill>
                  <a:srgbClr val="0070C0"/>
                </a:solidFill>
                <a:latin typeface="Times New Roman" panose="02020603050405020304" pitchFamily="18" charset="0"/>
                <a:cs typeface="Times New Roman" panose="02020603050405020304" pitchFamily="18" charset="0"/>
              </a:rPr>
              <a:t> </a:t>
            </a:r>
            <a:r>
              <a:rPr lang="en-US" sz="3600" dirty="0" err="1" smtClean="0">
                <a:solidFill>
                  <a:srgbClr val="0070C0"/>
                </a:solidFill>
                <a:latin typeface="Times New Roman" panose="02020603050405020304" pitchFamily="18" charset="0"/>
                <a:cs typeface="Times New Roman" panose="02020603050405020304" pitchFamily="18" charset="0"/>
              </a:rPr>
              <a:t>thác</a:t>
            </a:r>
            <a:r>
              <a:rPr lang="en-US" sz="3600" dirty="0" smtClean="0">
                <a:solidFill>
                  <a:srgbClr val="0070C0"/>
                </a:solidFill>
                <a:latin typeface="Times New Roman" panose="02020603050405020304" pitchFamily="18" charset="0"/>
                <a:cs typeface="Times New Roman" panose="02020603050405020304" pitchFamily="18" charset="0"/>
              </a:rPr>
              <a:t> </a:t>
            </a:r>
            <a:r>
              <a:rPr lang="en-US" sz="3600" dirty="0" err="1" smtClean="0">
                <a:solidFill>
                  <a:srgbClr val="0070C0"/>
                </a:solidFill>
                <a:latin typeface="Times New Roman" panose="02020603050405020304" pitchFamily="18" charset="0"/>
                <a:cs typeface="Times New Roman" panose="02020603050405020304" pitchFamily="18" charset="0"/>
              </a:rPr>
              <a:t>nước</a:t>
            </a:r>
            <a:r>
              <a:rPr lang="en-US" sz="3600" dirty="0" smtClean="0">
                <a:solidFill>
                  <a:srgbClr val="0070C0"/>
                </a:solidFill>
                <a:latin typeface="Times New Roman" panose="02020603050405020304" pitchFamily="18" charset="0"/>
                <a:cs typeface="Times New Roman" panose="02020603050405020304" pitchFamily="18" charset="0"/>
              </a:rPr>
              <a:t> </a:t>
            </a:r>
            <a:r>
              <a:rPr lang="en-US" sz="3600" dirty="0" err="1" smtClean="0">
                <a:solidFill>
                  <a:srgbClr val="0070C0"/>
                </a:solidFill>
                <a:latin typeface="Times New Roman" panose="02020603050405020304" pitchFamily="18" charset="0"/>
                <a:cs typeface="Times New Roman" panose="02020603050405020304" pitchFamily="18" charset="0"/>
              </a:rPr>
              <a:t>vì</a:t>
            </a:r>
            <a:r>
              <a:rPr lang="en-US" sz="3600" dirty="0" smtClean="0">
                <a:solidFill>
                  <a:srgbClr val="0070C0"/>
                </a:solidFill>
                <a:latin typeface="Times New Roman" panose="02020603050405020304" pitchFamily="18" charset="0"/>
                <a:cs typeface="Times New Roman" panose="02020603050405020304" pitchFamily="18" charset="0"/>
              </a:rPr>
              <a:t>:</a:t>
            </a:r>
            <a:r>
              <a:rPr lang="en-US" sz="3600" dirty="0" smtClean="0">
                <a:solidFill>
                  <a:schemeClr val="accent2"/>
                </a:solidFill>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Đà</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Lạt</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có</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những</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rừng</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thông</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xanh</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tốt</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quanh</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năm</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phủ</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kín</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các</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sườn</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đồi</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sườn</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núi</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và</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chạy</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dọc</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các</a:t>
            </a:r>
            <a:r>
              <a:rPr lang="en-US" sz="3600" b="1" dirty="0" smtClean="0">
                <a:latin typeface="Times New Roman" panose="02020603050405020304" pitchFamily="18" charset="0"/>
                <a:cs typeface="Times New Roman" panose="02020603050405020304" pitchFamily="18" charset="0"/>
              </a:rPr>
              <a:t> con </a:t>
            </a:r>
            <a:r>
              <a:rPr lang="en-US" sz="3600" b="1" dirty="0" err="1" smtClean="0">
                <a:latin typeface="Times New Roman" panose="02020603050405020304" pitchFamily="18" charset="0"/>
                <a:cs typeface="Times New Roman" panose="02020603050405020304" pitchFamily="18" charset="0"/>
              </a:rPr>
              <a:t>đường</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trong</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thành</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phố</a:t>
            </a:r>
            <a:r>
              <a:rPr lang="en-US" sz="3600" b="1" dirty="0" smtClean="0">
                <a:latin typeface="Times New Roman" panose="02020603050405020304" pitchFamily="18" charset="0"/>
                <a:cs typeface="Times New Roman" panose="02020603050405020304" pitchFamily="18" charset="0"/>
              </a:rPr>
              <a:t>.</a:t>
            </a:r>
            <a:endParaRPr lang="en-US" sz="3600" dirty="0" smtClean="0">
              <a:solidFill>
                <a:srgbClr val="9900CC"/>
              </a:solidFill>
              <a:latin typeface="Times New Roman" panose="02020603050405020304" pitchFamily="18" charset="0"/>
              <a:cs typeface="Times New Roman" panose="02020603050405020304" pitchFamily="18" charset="0"/>
            </a:endParaRPr>
          </a:p>
        </p:txBody>
      </p:sp>
      <p:pic>
        <p:nvPicPr>
          <p:cNvPr id="12292" name="Picture 4" descr="bochet5"/>
          <p:cNvPicPr>
            <a:picLocks noChangeAspect="1" noChangeArrowheads="1"/>
          </p:cNvPicPr>
          <p:nvPr/>
        </p:nvPicPr>
        <p:blipFill>
          <a:blip r:embed="rId2"/>
          <a:srcRect/>
          <a:stretch>
            <a:fillRect/>
          </a:stretch>
        </p:blipFill>
        <p:spPr bwMode="auto">
          <a:xfrm>
            <a:off x="4572000" y="2027237"/>
            <a:ext cx="6781800" cy="4419600"/>
          </a:xfrm>
          <a:prstGeom prst="rect">
            <a:avLst/>
          </a:prstGeom>
          <a:noFill/>
          <a:ln w="9525">
            <a:noFill/>
            <a:miter lim="800000"/>
            <a:headEnd/>
            <a:tailEnd/>
          </a:ln>
        </p:spPr>
      </p:pic>
      <p:sp>
        <p:nvSpPr>
          <p:cNvPr id="12293" name="Rectangle 8"/>
          <p:cNvSpPr>
            <a:spLocks noChangeArrowheads="1"/>
          </p:cNvSpPr>
          <p:nvPr/>
        </p:nvSpPr>
        <p:spPr bwMode="auto">
          <a:xfrm>
            <a:off x="1219200" y="3246437"/>
            <a:ext cx="2895600" cy="1981200"/>
          </a:xfrm>
          <a:prstGeom prst="rect">
            <a:avLst/>
          </a:prstGeom>
          <a:noFill/>
          <a:ln w="9525">
            <a:noFill/>
            <a:miter lim="800000"/>
            <a:headEnd/>
            <a:tailEnd/>
          </a:ln>
        </p:spPr>
        <p:txBody>
          <a:bodyPr lIns="110249" tIns="55125" rIns="110249" bIns="55125" anchor="ctr"/>
          <a:lstStyle/>
          <a:p>
            <a:pPr algn="ctr"/>
            <a:r>
              <a:rPr lang="en-US" sz="4300" b="1" dirty="0" err="1">
                <a:solidFill>
                  <a:schemeClr val="tx2"/>
                </a:solidFill>
                <a:cs typeface="Times New Roman" panose="02020603050405020304" pitchFamily="18" charset="0"/>
              </a:rPr>
              <a:t>Đồi</a:t>
            </a:r>
            <a:r>
              <a:rPr lang="en-US" sz="4300" b="1" dirty="0">
                <a:solidFill>
                  <a:schemeClr val="tx2"/>
                </a:solidFill>
                <a:cs typeface="Times New Roman" panose="02020603050405020304" pitchFamily="18" charset="0"/>
              </a:rPr>
              <a:t> </a:t>
            </a:r>
            <a:r>
              <a:rPr lang="en-US" sz="4300" b="1" dirty="0" err="1">
                <a:solidFill>
                  <a:schemeClr val="tx2"/>
                </a:solidFill>
                <a:cs typeface="Times New Roman" panose="02020603050405020304" pitchFamily="18" charset="0"/>
              </a:rPr>
              <a:t>thông</a:t>
            </a:r>
            <a:r>
              <a:rPr lang="en-US" sz="4300" b="1" dirty="0">
                <a:solidFill>
                  <a:schemeClr val="tx2"/>
                </a:solidFill>
                <a:cs typeface="Times New Roman" panose="02020603050405020304" pitchFamily="18" charset="0"/>
              </a:rPr>
              <a:t> </a:t>
            </a:r>
            <a:r>
              <a:rPr lang="en-US" sz="4300" b="1" dirty="0" err="1">
                <a:solidFill>
                  <a:schemeClr val="tx2"/>
                </a:solidFill>
                <a:cs typeface="Times New Roman" panose="02020603050405020304" pitchFamily="18" charset="0"/>
              </a:rPr>
              <a:t>Đà</a:t>
            </a:r>
            <a:r>
              <a:rPr lang="en-US" sz="4300" b="1" dirty="0">
                <a:solidFill>
                  <a:schemeClr val="tx2"/>
                </a:solidFill>
                <a:cs typeface="Times New Roman" panose="02020603050405020304" pitchFamily="18" charset="0"/>
              </a:rPr>
              <a:t> </a:t>
            </a:r>
            <a:r>
              <a:rPr lang="en-US" sz="4300" b="1" dirty="0" err="1">
                <a:solidFill>
                  <a:schemeClr val="tx2"/>
                </a:solidFill>
                <a:cs typeface="Times New Roman" panose="02020603050405020304" pitchFamily="18" charset="0"/>
              </a:rPr>
              <a:t>Lạt</a:t>
            </a:r>
            <a:endParaRPr lang="en-US" sz="4300" b="1" dirty="0">
              <a:solidFill>
                <a:schemeClr val="tx2"/>
              </a:solidFill>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5607">
                                            <p:txEl>
                                              <p:pRg st="0" end="0"/>
                                            </p:txEl>
                                          </p:spTgt>
                                        </p:tgtEl>
                                        <p:attrNameLst>
                                          <p:attrName>style.visibility</p:attrName>
                                        </p:attrNameLst>
                                      </p:cBhvr>
                                      <p:to>
                                        <p:strVal val="visible"/>
                                      </p:to>
                                    </p:set>
                                    <p:animEffect transition="in" filter="checkerboard(across)">
                                      <p:cBhvr>
                                        <p:cTn id="7" dur="500"/>
                                        <p:tgtEl>
                                          <p:spTgt spid="2560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1512" name="Picture 8" descr="1314033-Cityscape_Dalat-Da_Lat"/>
          <p:cNvPicPr>
            <a:picLocks noChangeAspect="1" noChangeArrowheads="1"/>
          </p:cNvPicPr>
          <p:nvPr/>
        </p:nvPicPr>
        <p:blipFill>
          <a:blip r:embed="rId2"/>
          <a:srcRect/>
          <a:stretch>
            <a:fillRect/>
          </a:stretch>
        </p:blipFill>
        <p:spPr bwMode="auto">
          <a:xfrm>
            <a:off x="6019800" y="0"/>
            <a:ext cx="6324600" cy="4255342"/>
          </a:xfrm>
          <a:prstGeom prst="rect">
            <a:avLst/>
          </a:prstGeom>
          <a:noFill/>
          <a:ln w="9525">
            <a:noFill/>
            <a:miter lim="800000"/>
            <a:headEnd/>
            <a:tailEnd/>
          </a:ln>
        </p:spPr>
      </p:pic>
      <p:sp>
        <p:nvSpPr>
          <p:cNvPr id="21514" name="Rectangle 10"/>
          <p:cNvSpPr>
            <a:spLocks noGrp="1" noChangeArrowheads="1"/>
          </p:cNvSpPr>
          <p:nvPr>
            <p:ph type="subTitle" idx="1"/>
          </p:nvPr>
        </p:nvSpPr>
        <p:spPr>
          <a:xfrm>
            <a:off x="6898830" y="4893252"/>
            <a:ext cx="5022533" cy="1877319"/>
          </a:xfrm>
        </p:spPr>
        <p:txBody>
          <a:bodyPr/>
          <a:lstStyle/>
          <a:p>
            <a:pPr eaLnBrk="1" hangingPunct="1">
              <a:lnSpc>
                <a:spcPct val="90000"/>
              </a:lnSpc>
            </a:pPr>
            <a:r>
              <a:rPr lang="en-US" sz="4400" b="1" dirty="0" err="1" smtClean="0">
                <a:solidFill>
                  <a:srgbClr val="FF5050"/>
                </a:solidFill>
                <a:latin typeface="Times New Roman" panose="02020603050405020304" pitchFamily="18" charset="0"/>
                <a:cs typeface="Times New Roman" panose="02020603050405020304" pitchFamily="18" charset="0"/>
              </a:rPr>
              <a:t>Rừng</a:t>
            </a:r>
            <a:r>
              <a:rPr lang="en-US" sz="4400" b="1" dirty="0" smtClean="0">
                <a:solidFill>
                  <a:srgbClr val="FF5050"/>
                </a:solidFill>
                <a:latin typeface="Times New Roman" panose="02020603050405020304" pitchFamily="18" charset="0"/>
                <a:cs typeface="Times New Roman" panose="02020603050405020304" pitchFamily="18" charset="0"/>
              </a:rPr>
              <a:t> </a:t>
            </a:r>
            <a:r>
              <a:rPr lang="en-US" sz="4400" b="1" dirty="0" err="1" smtClean="0">
                <a:solidFill>
                  <a:srgbClr val="FF5050"/>
                </a:solidFill>
                <a:latin typeface="Times New Roman" panose="02020603050405020304" pitchFamily="18" charset="0"/>
                <a:cs typeface="Times New Roman" panose="02020603050405020304" pitchFamily="18" charset="0"/>
              </a:rPr>
              <a:t>thông</a:t>
            </a:r>
            <a:endParaRPr lang="en-US" sz="4400" b="1" dirty="0">
              <a:solidFill>
                <a:srgbClr val="FF5050"/>
              </a:solidFill>
              <a:latin typeface="Times New Roman" panose="02020603050405020304" pitchFamily="18" charset="0"/>
              <a:cs typeface="Times New Roman" panose="02020603050405020304" pitchFamily="18" charset="0"/>
            </a:endParaRPr>
          </a:p>
          <a:p>
            <a:pPr eaLnBrk="1" hangingPunct="1">
              <a:lnSpc>
                <a:spcPct val="90000"/>
              </a:lnSpc>
            </a:pPr>
            <a:r>
              <a:rPr lang="en-US" sz="4400" b="1" dirty="0" err="1" smtClean="0">
                <a:solidFill>
                  <a:srgbClr val="FF5050"/>
                </a:solidFill>
                <a:latin typeface="Times New Roman" panose="02020603050405020304" pitchFamily="18" charset="0"/>
                <a:cs typeface="Times New Roman" panose="02020603050405020304" pitchFamily="18" charset="0"/>
              </a:rPr>
              <a:t>Đà</a:t>
            </a:r>
            <a:r>
              <a:rPr lang="en-US" sz="4400" b="1" dirty="0" smtClean="0">
                <a:solidFill>
                  <a:srgbClr val="FF5050"/>
                </a:solidFill>
                <a:latin typeface="Times New Roman" panose="02020603050405020304" pitchFamily="18" charset="0"/>
                <a:cs typeface="Times New Roman" panose="02020603050405020304" pitchFamily="18" charset="0"/>
              </a:rPr>
              <a:t> </a:t>
            </a:r>
            <a:r>
              <a:rPr lang="en-US" sz="4400" b="1" dirty="0" err="1" smtClean="0">
                <a:solidFill>
                  <a:srgbClr val="FF5050"/>
                </a:solidFill>
                <a:latin typeface="Times New Roman" panose="02020603050405020304" pitchFamily="18" charset="0"/>
                <a:cs typeface="Times New Roman" panose="02020603050405020304" pitchFamily="18" charset="0"/>
              </a:rPr>
              <a:t>Lạt</a:t>
            </a:r>
            <a:endParaRPr lang="en-US" sz="4400" b="1" dirty="0" smtClean="0">
              <a:solidFill>
                <a:srgbClr val="FF5050"/>
              </a:solidFill>
              <a:latin typeface="Times New Roman" panose="02020603050405020304" pitchFamily="18" charset="0"/>
              <a:cs typeface="Times New Roman" panose="02020603050405020304" pitchFamily="18" charset="0"/>
            </a:endParaRPr>
          </a:p>
        </p:txBody>
      </p:sp>
      <p:pic>
        <p:nvPicPr>
          <p:cNvPr id="21515" name="Picture 11" descr="rung-thong0"/>
          <p:cNvPicPr>
            <a:picLocks noChangeAspect="1" noChangeArrowheads="1"/>
          </p:cNvPicPr>
          <p:nvPr/>
        </p:nvPicPr>
        <p:blipFill>
          <a:blip r:embed="rId3"/>
          <a:srcRect/>
          <a:stretch>
            <a:fillRect/>
          </a:stretch>
        </p:blipFill>
        <p:spPr bwMode="auto">
          <a:xfrm>
            <a:off x="0" y="2865437"/>
            <a:ext cx="6019800" cy="4065332"/>
          </a:xfrm>
          <a:prstGeom prst="rect">
            <a:avLst/>
          </a:prstGeom>
          <a:noFill/>
          <a:ln w="9525">
            <a:noFill/>
            <a:miter lim="800000"/>
            <a:headEnd/>
            <a:tailEnd/>
          </a:ln>
        </p:spPr>
      </p:pic>
      <p:pic>
        <p:nvPicPr>
          <p:cNvPr id="13317" name="Picture 12" descr="60437507jy2"/>
          <p:cNvPicPr>
            <a:picLocks noChangeAspect="1" noChangeArrowheads="1"/>
          </p:cNvPicPr>
          <p:nvPr/>
        </p:nvPicPr>
        <p:blipFill>
          <a:blip r:embed="rId4"/>
          <a:srcRect/>
          <a:stretch>
            <a:fillRect/>
          </a:stretch>
        </p:blipFill>
        <p:spPr bwMode="auto">
          <a:xfrm>
            <a:off x="11444287" y="3552261"/>
            <a:ext cx="900113" cy="3397814"/>
          </a:xfrm>
          <a:prstGeom prst="rect">
            <a:avLst/>
          </a:prstGeom>
          <a:noFill/>
          <a:ln w="9525">
            <a:noFill/>
            <a:miter lim="800000"/>
            <a:headEnd/>
            <a:tailEnd/>
          </a:ln>
        </p:spPr>
      </p:pic>
      <p:sp>
        <p:nvSpPr>
          <p:cNvPr id="21520" name="Rectangle 16"/>
          <p:cNvSpPr>
            <a:spLocks noChangeArrowheads="1"/>
          </p:cNvSpPr>
          <p:nvPr/>
        </p:nvSpPr>
        <p:spPr bwMode="auto">
          <a:xfrm>
            <a:off x="3313" y="731837"/>
            <a:ext cx="5040630" cy="1905000"/>
          </a:xfrm>
          <a:prstGeom prst="rect">
            <a:avLst/>
          </a:prstGeom>
          <a:noFill/>
          <a:ln w="9525">
            <a:noFill/>
            <a:miter lim="800000"/>
            <a:headEnd/>
            <a:tailEnd/>
          </a:ln>
        </p:spPr>
        <p:txBody>
          <a:bodyPr lIns="110249" tIns="55125" rIns="110249" bIns="55125"/>
          <a:lstStyle/>
          <a:p>
            <a:pPr algn="ctr">
              <a:lnSpc>
                <a:spcPct val="90000"/>
              </a:lnSpc>
              <a:spcBef>
                <a:spcPct val="20000"/>
              </a:spcBef>
            </a:pPr>
            <a:r>
              <a:rPr lang="en-US" sz="4400" b="1" dirty="0" err="1">
                <a:solidFill>
                  <a:srgbClr val="FF5050"/>
                </a:solidFill>
                <a:cs typeface="Times New Roman" panose="02020603050405020304" pitchFamily="18" charset="0"/>
              </a:rPr>
              <a:t>Thông</a:t>
            </a:r>
            <a:r>
              <a:rPr lang="en-US" sz="4400" b="1" dirty="0">
                <a:solidFill>
                  <a:srgbClr val="FF5050"/>
                </a:solidFill>
                <a:cs typeface="Times New Roman" panose="02020603050405020304" pitchFamily="18" charset="0"/>
              </a:rPr>
              <a:t> </a:t>
            </a:r>
            <a:r>
              <a:rPr lang="en-US" sz="4400" b="1" dirty="0" err="1">
                <a:solidFill>
                  <a:srgbClr val="FF5050"/>
                </a:solidFill>
                <a:cs typeface="Times New Roman" panose="02020603050405020304" pitchFamily="18" charset="0"/>
              </a:rPr>
              <a:t>trong</a:t>
            </a:r>
            <a:r>
              <a:rPr lang="en-US" sz="4400" b="1" dirty="0">
                <a:solidFill>
                  <a:srgbClr val="FF5050"/>
                </a:solidFill>
                <a:cs typeface="Times New Roman" panose="02020603050405020304" pitchFamily="18" charset="0"/>
              </a:rPr>
              <a:t> </a:t>
            </a:r>
            <a:r>
              <a:rPr lang="en-US" sz="4400" b="1" dirty="0" err="1">
                <a:solidFill>
                  <a:srgbClr val="FF5050"/>
                </a:solidFill>
                <a:cs typeface="Times New Roman" panose="02020603050405020304" pitchFamily="18" charset="0"/>
              </a:rPr>
              <a:t>thành</a:t>
            </a:r>
            <a:r>
              <a:rPr lang="en-US" sz="4400" b="1" dirty="0">
                <a:solidFill>
                  <a:srgbClr val="FF5050"/>
                </a:solidFill>
                <a:cs typeface="Times New Roman" panose="02020603050405020304" pitchFamily="18" charset="0"/>
              </a:rPr>
              <a:t> </a:t>
            </a:r>
            <a:r>
              <a:rPr lang="en-US" sz="4400" b="1" dirty="0" err="1">
                <a:solidFill>
                  <a:srgbClr val="FF5050"/>
                </a:solidFill>
                <a:cs typeface="Times New Roman" panose="02020603050405020304" pitchFamily="18" charset="0"/>
              </a:rPr>
              <a:t>phố</a:t>
            </a:r>
            <a:r>
              <a:rPr lang="en-US" sz="4400" b="1" dirty="0">
                <a:solidFill>
                  <a:srgbClr val="FF5050"/>
                </a:solidFill>
                <a:cs typeface="Times New Roman" panose="02020603050405020304" pitchFamily="18" charset="0"/>
              </a:rPr>
              <a:t> </a:t>
            </a:r>
            <a:r>
              <a:rPr lang="en-US" sz="4400" b="1" dirty="0" err="1">
                <a:solidFill>
                  <a:srgbClr val="FF5050"/>
                </a:solidFill>
                <a:cs typeface="Times New Roman" panose="02020603050405020304" pitchFamily="18" charset="0"/>
              </a:rPr>
              <a:t>Đà</a:t>
            </a:r>
            <a:r>
              <a:rPr lang="en-US" sz="4400" b="1" dirty="0">
                <a:solidFill>
                  <a:srgbClr val="FF5050"/>
                </a:solidFill>
                <a:cs typeface="Times New Roman" panose="02020603050405020304" pitchFamily="18" charset="0"/>
              </a:rPr>
              <a:t> </a:t>
            </a:r>
            <a:r>
              <a:rPr lang="en-US" sz="4400" b="1" dirty="0" err="1">
                <a:solidFill>
                  <a:srgbClr val="FF5050"/>
                </a:solidFill>
                <a:cs typeface="Times New Roman" panose="02020603050405020304" pitchFamily="18" charset="0"/>
              </a:rPr>
              <a:t>Lạt</a:t>
            </a:r>
            <a:endParaRPr lang="en-US" sz="4400" b="1" dirty="0">
              <a:solidFill>
                <a:srgbClr val="FF5050"/>
              </a:solidFill>
              <a:cs typeface="Times New Roman" panose="02020603050405020304" pitchFamily="18" charset="0"/>
            </a:endParaRPr>
          </a:p>
        </p:txBody>
      </p:sp>
      <p:sp>
        <p:nvSpPr>
          <p:cNvPr id="2" name="Right Arrow 1"/>
          <p:cNvSpPr/>
          <p:nvPr/>
        </p:nvSpPr>
        <p:spPr>
          <a:xfrm>
            <a:off x="5037317" y="1056343"/>
            <a:ext cx="914400" cy="685800"/>
          </a:xfrm>
          <a:prstGeom prst="rightArrow">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rot="10800000">
            <a:off x="6172200" y="5259808"/>
            <a:ext cx="914400" cy="685800"/>
          </a:xfrm>
          <a:prstGeom prst="rightArrow">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21520"/>
                                        </p:tgtEl>
                                        <p:attrNameLst>
                                          <p:attrName>style.visibility</p:attrName>
                                        </p:attrNameLst>
                                      </p:cBhvr>
                                      <p:to>
                                        <p:strVal val="visible"/>
                                      </p:to>
                                    </p:set>
                                    <p:anim calcmode="lin" valueType="num">
                                      <p:cBhvr>
                                        <p:cTn id="7" dur="1000" fill="hold"/>
                                        <p:tgtEl>
                                          <p:spTgt spid="21520"/>
                                        </p:tgtEl>
                                        <p:attrNameLst>
                                          <p:attrName>ppt_w</p:attrName>
                                        </p:attrNameLst>
                                      </p:cBhvr>
                                      <p:tavLst>
                                        <p:tav tm="0">
                                          <p:val>
                                            <p:fltVal val="0"/>
                                          </p:val>
                                        </p:tav>
                                        <p:tav tm="100000">
                                          <p:val>
                                            <p:strVal val="#ppt_w"/>
                                          </p:val>
                                        </p:tav>
                                      </p:tavLst>
                                    </p:anim>
                                    <p:anim calcmode="lin" valueType="num">
                                      <p:cBhvr>
                                        <p:cTn id="8" dur="1000" fill="hold"/>
                                        <p:tgtEl>
                                          <p:spTgt spid="21520"/>
                                        </p:tgtEl>
                                        <p:attrNameLst>
                                          <p:attrName>ppt_h</p:attrName>
                                        </p:attrNameLst>
                                      </p:cBhvr>
                                      <p:tavLst>
                                        <p:tav tm="0">
                                          <p:val>
                                            <p:fltVal val="0"/>
                                          </p:val>
                                        </p:tav>
                                        <p:tav tm="100000">
                                          <p:val>
                                            <p:strVal val="#ppt_h"/>
                                          </p:val>
                                        </p:tav>
                                      </p:tavLst>
                                    </p:anim>
                                    <p:anim calcmode="lin" valueType="num">
                                      <p:cBhvr>
                                        <p:cTn id="9" dur="1000" fill="hold"/>
                                        <p:tgtEl>
                                          <p:spTgt spid="21520"/>
                                        </p:tgtEl>
                                        <p:attrNameLst>
                                          <p:attrName>style.rotation</p:attrName>
                                        </p:attrNameLst>
                                      </p:cBhvr>
                                      <p:tavLst>
                                        <p:tav tm="0">
                                          <p:val>
                                            <p:fltVal val="90"/>
                                          </p:val>
                                        </p:tav>
                                        <p:tav tm="100000">
                                          <p:val>
                                            <p:fltVal val="0"/>
                                          </p:val>
                                        </p:tav>
                                      </p:tavLst>
                                    </p:anim>
                                    <p:animEffect transition="in" filter="fade">
                                      <p:cBhvr>
                                        <p:cTn id="10" dur="1000"/>
                                        <p:tgtEl>
                                          <p:spTgt spid="21520"/>
                                        </p:tgtEl>
                                      </p:cBhvr>
                                    </p:animEffect>
                                  </p:childTnLst>
                                </p:cTn>
                              </p:par>
                              <p:par>
                                <p:cTn id="11" presetID="31" presetClass="entr" presetSubtype="0" fill="hold" nodeType="withEffect">
                                  <p:stCondLst>
                                    <p:cond delay="0"/>
                                  </p:stCondLst>
                                  <p:iterate type="lt">
                                    <p:tmPct val="5000"/>
                                  </p:iterate>
                                  <p:childTnLst>
                                    <p:set>
                                      <p:cBhvr>
                                        <p:cTn id="12" dur="1" fill="hold">
                                          <p:stCondLst>
                                            <p:cond delay="0"/>
                                          </p:stCondLst>
                                        </p:cTn>
                                        <p:tgtEl>
                                          <p:spTgt spid="21512"/>
                                        </p:tgtEl>
                                        <p:attrNameLst>
                                          <p:attrName>style.visibility</p:attrName>
                                        </p:attrNameLst>
                                      </p:cBhvr>
                                      <p:to>
                                        <p:strVal val="visible"/>
                                      </p:to>
                                    </p:set>
                                    <p:anim calcmode="lin" valueType="num">
                                      <p:cBhvr>
                                        <p:cTn id="13" dur="1000" fill="hold"/>
                                        <p:tgtEl>
                                          <p:spTgt spid="21512"/>
                                        </p:tgtEl>
                                        <p:attrNameLst>
                                          <p:attrName>ppt_w</p:attrName>
                                        </p:attrNameLst>
                                      </p:cBhvr>
                                      <p:tavLst>
                                        <p:tav tm="0">
                                          <p:val>
                                            <p:fltVal val="0"/>
                                          </p:val>
                                        </p:tav>
                                        <p:tav tm="100000">
                                          <p:val>
                                            <p:strVal val="#ppt_w"/>
                                          </p:val>
                                        </p:tav>
                                      </p:tavLst>
                                    </p:anim>
                                    <p:anim calcmode="lin" valueType="num">
                                      <p:cBhvr>
                                        <p:cTn id="14" dur="1000" fill="hold"/>
                                        <p:tgtEl>
                                          <p:spTgt spid="21512"/>
                                        </p:tgtEl>
                                        <p:attrNameLst>
                                          <p:attrName>ppt_h</p:attrName>
                                        </p:attrNameLst>
                                      </p:cBhvr>
                                      <p:tavLst>
                                        <p:tav tm="0">
                                          <p:val>
                                            <p:fltVal val="0"/>
                                          </p:val>
                                        </p:tav>
                                        <p:tav tm="100000">
                                          <p:val>
                                            <p:strVal val="#ppt_h"/>
                                          </p:val>
                                        </p:tav>
                                      </p:tavLst>
                                    </p:anim>
                                    <p:anim calcmode="lin" valueType="num">
                                      <p:cBhvr>
                                        <p:cTn id="15" dur="1000" fill="hold"/>
                                        <p:tgtEl>
                                          <p:spTgt spid="21512"/>
                                        </p:tgtEl>
                                        <p:attrNameLst>
                                          <p:attrName>style.rotation</p:attrName>
                                        </p:attrNameLst>
                                      </p:cBhvr>
                                      <p:tavLst>
                                        <p:tav tm="0">
                                          <p:val>
                                            <p:fltVal val="90"/>
                                          </p:val>
                                        </p:tav>
                                        <p:tav tm="100000">
                                          <p:val>
                                            <p:fltVal val="0"/>
                                          </p:val>
                                        </p:tav>
                                      </p:tavLst>
                                    </p:anim>
                                    <p:animEffect transition="in" filter="fade">
                                      <p:cBhvr>
                                        <p:cTn id="16" dur="1000"/>
                                        <p:tgtEl>
                                          <p:spTgt spid="21512"/>
                                        </p:tgtEl>
                                      </p:cBhvr>
                                    </p:animEffect>
                                  </p:childTnLst>
                                </p:cTn>
                              </p:par>
                              <p:par>
                                <p:cTn id="17" presetID="31" presetClass="entr" presetSubtype="0" fill="hold" nodeType="withEffect">
                                  <p:stCondLst>
                                    <p:cond delay="0"/>
                                  </p:stCondLst>
                                  <p:iterate type="lt">
                                    <p:tmPct val="5000"/>
                                  </p:iterate>
                                  <p:childTnLst>
                                    <p:set>
                                      <p:cBhvr>
                                        <p:cTn id="18" dur="1" fill="hold">
                                          <p:stCondLst>
                                            <p:cond delay="0"/>
                                          </p:stCondLst>
                                        </p:cTn>
                                        <p:tgtEl>
                                          <p:spTgt spid="21515"/>
                                        </p:tgtEl>
                                        <p:attrNameLst>
                                          <p:attrName>style.visibility</p:attrName>
                                        </p:attrNameLst>
                                      </p:cBhvr>
                                      <p:to>
                                        <p:strVal val="visible"/>
                                      </p:to>
                                    </p:set>
                                    <p:anim calcmode="lin" valueType="num">
                                      <p:cBhvr>
                                        <p:cTn id="19" dur="1000" fill="hold"/>
                                        <p:tgtEl>
                                          <p:spTgt spid="21515"/>
                                        </p:tgtEl>
                                        <p:attrNameLst>
                                          <p:attrName>ppt_w</p:attrName>
                                        </p:attrNameLst>
                                      </p:cBhvr>
                                      <p:tavLst>
                                        <p:tav tm="0">
                                          <p:val>
                                            <p:fltVal val="0"/>
                                          </p:val>
                                        </p:tav>
                                        <p:tav tm="100000">
                                          <p:val>
                                            <p:strVal val="#ppt_w"/>
                                          </p:val>
                                        </p:tav>
                                      </p:tavLst>
                                    </p:anim>
                                    <p:anim calcmode="lin" valueType="num">
                                      <p:cBhvr>
                                        <p:cTn id="20" dur="1000" fill="hold"/>
                                        <p:tgtEl>
                                          <p:spTgt spid="21515"/>
                                        </p:tgtEl>
                                        <p:attrNameLst>
                                          <p:attrName>ppt_h</p:attrName>
                                        </p:attrNameLst>
                                      </p:cBhvr>
                                      <p:tavLst>
                                        <p:tav tm="0">
                                          <p:val>
                                            <p:fltVal val="0"/>
                                          </p:val>
                                        </p:tav>
                                        <p:tav tm="100000">
                                          <p:val>
                                            <p:strVal val="#ppt_h"/>
                                          </p:val>
                                        </p:tav>
                                      </p:tavLst>
                                    </p:anim>
                                    <p:anim calcmode="lin" valueType="num">
                                      <p:cBhvr>
                                        <p:cTn id="21" dur="1000" fill="hold"/>
                                        <p:tgtEl>
                                          <p:spTgt spid="21515"/>
                                        </p:tgtEl>
                                        <p:attrNameLst>
                                          <p:attrName>style.rotation</p:attrName>
                                        </p:attrNameLst>
                                      </p:cBhvr>
                                      <p:tavLst>
                                        <p:tav tm="0">
                                          <p:val>
                                            <p:fltVal val="90"/>
                                          </p:val>
                                        </p:tav>
                                        <p:tav tm="100000">
                                          <p:val>
                                            <p:fltVal val="0"/>
                                          </p:val>
                                        </p:tav>
                                      </p:tavLst>
                                    </p:anim>
                                    <p:animEffect transition="in" filter="fade">
                                      <p:cBhvr>
                                        <p:cTn id="22" dur="1000"/>
                                        <p:tgtEl>
                                          <p:spTgt spid="21515"/>
                                        </p:tgtEl>
                                      </p:cBhvr>
                                    </p:animEffect>
                                  </p:childTnLst>
                                </p:cTn>
                              </p:par>
                              <p:par>
                                <p:cTn id="23" presetID="31" presetClass="entr" presetSubtype="0" fill="hold" grpId="0" nodeType="withEffect">
                                  <p:stCondLst>
                                    <p:cond delay="0"/>
                                  </p:stCondLst>
                                  <p:iterate type="lt">
                                    <p:tmPct val="5000"/>
                                  </p:iterate>
                                  <p:childTnLst>
                                    <p:set>
                                      <p:cBhvr>
                                        <p:cTn id="24" dur="1" fill="hold">
                                          <p:stCondLst>
                                            <p:cond delay="0"/>
                                          </p:stCondLst>
                                        </p:cTn>
                                        <p:tgtEl>
                                          <p:spTgt spid="21514">
                                            <p:txEl>
                                              <p:pRg st="0" end="0"/>
                                            </p:txEl>
                                          </p:spTgt>
                                        </p:tgtEl>
                                        <p:attrNameLst>
                                          <p:attrName>style.visibility</p:attrName>
                                        </p:attrNameLst>
                                      </p:cBhvr>
                                      <p:to>
                                        <p:strVal val="visible"/>
                                      </p:to>
                                    </p:set>
                                    <p:anim calcmode="lin" valueType="num">
                                      <p:cBhvr>
                                        <p:cTn id="25" dur="1000" fill="hold"/>
                                        <p:tgtEl>
                                          <p:spTgt spid="21514">
                                            <p:txEl>
                                              <p:pRg st="0" end="0"/>
                                            </p:txEl>
                                          </p:spTgt>
                                        </p:tgtEl>
                                        <p:attrNameLst>
                                          <p:attrName>ppt_w</p:attrName>
                                        </p:attrNameLst>
                                      </p:cBhvr>
                                      <p:tavLst>
                                        <p:tav tm="0">
                                          <p:val>
                                            <p:fltVal val="0"/>
                                          </p:val>
                                        </p:tav>
                                        <p:tav tm="100000">
                                          <p:val>
                                            <p:strVal val="#ppt_w"/>
                                          </p:val>
                                        </p:tav>
                                      </p:tavLst>
                                    </p:anim>
                                    <p:anim calcmode="lin" valueType="num">
                                      <p:cBhvr>
                                        <p:cTn id="26" dur="1000" fill="hold"/>
                                        <p:tgtEl>
                                          <p:spTgt spid="21514">
                                            <p:txEl>
                                              <p:pRg st="0" end="0"/>
                                            </p:txEl>
                                          </p:spTgt>
                                        </p:tgtEl>
                                        <p:attrNameLst>
                                          <p:attrName>ppt_h</p:attrName>
                                        </p:attrNameLst>
                                      </p:cBhvr>
                                      <p:tavLst>
                                        <p:tav tm="0">
                                          <p:val>
                                            <p:fltVal val="0"/>
                                          </p:val>
                                        </p:tav>
                                        <p:tav tm="100000">
                                          <p:val>
                                            <p:strVal val="#ppt_h"/>
                                          </p:val>
                                        </p:tav>
                                      </p:tavLst>
                                    </p:anim>
                                    <p:anim calcmode="lin" valueType="num">
                                      <p:cBhvr>
                                        <p:cTn id="27" dur="1000" fill="hold"/>
                                        <p:tgtEl>
                                          <p:spTgt spid="21514">
                                            <p:txEl>
                                              <p:pRg st="0" end="0"/>
                                            </p:txEl>
                                          </p:spTgt>
                                        </p:tgtEl>
                                        <p:attrNameLst>
                                          <p:attrName>style.rotation</p:attrName>
                                        </p:attrNameLst>
                                      </p:cBhvr>
                                      <p:tavLst>
                                        <p:tav tm="0">
                                          <p:val>
                                            <p:fltVal val="90"/>
                                          </p:val>
                                        </p:tav>
                                        <p:tav tm="100000">
                                          <p:val>
                                            <p:fltVal val="0"/>
                                          </p:val>
                                        </p:tav>
                                      </p:tavLst>
                                    </p:anim>
                                    <p:animEffect transition="in" filter="fade">
                                      <p:cBhvr>
                                        <p:cTn id="28" dur="1000"/>
                                        <p:tgtEl>
                                          <p:spTgt spid="21514">
                                            <p:txEl>
                                              <p:pRg st="0" end="0"/>
                                            </p:txEl>
                                          </p:spTgt>
                                        </p:tgtEl>
                                      </p:cBhvr>
                                    </p:animEffect>
                                  </p:childTnLst>
                                </p:cTn>
                              </p:par>
                              <p:par>
                                <p:cTn id="29" presetID="31" presetClass="entr" presetSubtype="0" fill="hold" grpId="0" nodeType="withEffect">
                                  <p:stCondLst>
                                    <p:cond delay="0"/>
                                  </p:stCondLst>
                                  <p:iterate type="lt">
                                    <p:tmPct val="5000"/>
                                  </p:iterate>
                                  <p:childTnLst>
                                    <p:set>
                                      <p:cBhvr>
                                        <p:cTn id="30" dur="1" fill="hold">
                                          <p:stCondLst>
                                            <p:cond delay="0"/>
                                          </p:stCondLst>
                                        </p:cTn>
                                        <p:tgtEl>
                                          <p:spTgt spid="21514">
                                            <p:txEl>
                                              <p:pRg st="1" end="1"/>
                                            </p:txEl>
                                          </p:spTgt>
                                        </p:tgtEl>
                                        <p:attrNameLst>
                                          <p:attrName>style.visibility</p:attrName>
                                        </p:attrNameLst>
                                      </p:cBhvr>
                                      <p:to>
                                        <p:strVal val="visible"/>
                                      </p:to>
                                    </p:set>
                                    <p:anim calcmode="lin" valueType="num">
                                      <p:cBhvr>
                                        <p:cTn id="31" dur="1000" fill="hold"/>
                                        <p:tgtEl>
                                          <p:spTgt spid="21514">
                                            <p:txEl>
                                              <p:pRg st="1" end="1"/>
                                            </p:txEl>
                                          </p:spTgt>
                                        </p:tgtEl>
                                        <p:attrNameLst>
                                          <p:attrName>ppt_w</p:attrName>
                                        </p:attrNameLst>
                                      </p:cBhvr>
                                      <p:tavLst>
                                        <p:tav tm="0">
                                          <p:val>
                                            <p:fltVal val="0"/>
                                          </p:val>
                                        </p:tav>
                                        <p:tav tm="100000">
                                          <p:val>
                                            <p:strVal val="#ppt_w"/>
                                          </p:val>
                                        </p:tav>
                                      </p:tavLst>
                                    </p:anim>
                                    <p:anim calcmode="lin" valueType="num">
                                      <p:cBhvr>
                                        <p:cTn id="32" dur="1000" fill="hold"/>
                                        <p:tgtEl>
                                          <p:spTgt spid="21514">
                                            <p:txEl>
                                              <p:pRg st="1" end="1"/>
                                            </p:txEl>
                                          </p:spTgt>
                                        </p:tgtEl>
                                        <p:attrNameLst>
                                          <p:attrName>ppt_h</p:attrName>
                                        </p:attrNameLst>
                                      </p:cBhvr>
                                      <p:tavLst>
                                        <p:tav tm="0">
                                          <p:val>
                                            <p:fltVal val="0"/>
                                          </p:val>
                                        </p:tav>
                                        <p:tav tm="100000">
                                          <p:val>
                                            <p:strVal val="#ppt_h"/>
                                          </p:val>
                                        </p:tav>
                                      </p:tavLst>
                                    </p:anim>
                                    <p:anim calcmode="lin" valueType="num">
                                      <p:cBhvr>
                                        <p:cTn id="33" dur="1000" fill="hold"/>
                                        <p:tgtEl>
                                          <p:spTgt spid="21514">
                                            <p:txEl>
                                              <p:pRg st="1" end="1"/>
                                            </p:txEl>
                                          </p:spTgt>
                                        </p:tgtEl>
                                        <p:attrNameLst>
                                          <p:attrName>style.rotation</p:attrName>
                                        </p:attrNameLst>
                                      </p:cBhvr>
                                      <p:tavLst>
                                        <p:tav tm="0">
                                          <p:val>
                                            <p:fltVal val="90"/>
                                          </p:val>
                                        </p:tav>
                                        <p:tav tm="100000">
                                          <p:val>
                                            <p:fltVal val="0"/>
                                          </p:val>
                                        </p:tav>
                                      </p:tavLst>
                                    </p:anim>
                                    <p:animEffect transition="in" filter="fade">
                                      <p:cBhvr>
                                        <p:cTn id="34" dur="1000"/>
                                        <p:tgtEl>
                                          <p:spTgt spid="2151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4" grpId="0" build="p"/>
      <p:bldP spid="21520"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8" name="Rectangle 4"/>
          <p:cNvSpPr>
            <a:spLocks noGrp="1" noChangeArrowheads="1"/>
          </p:cNvSpPr>
          <p:nvPr>
            <p:ph type="ctrTitle"/>
          </p:nvPr>
        </p:nvSpPr>
        <p:spPr>
          <a:xfrm>
            <a:off x="0" y="0"/>
            <a:ext cx="12344400" cy="2027237"/>
          </a:xfrm>
        </p:spPr>
        <p:txBody>
          <a:bodyPr/>
          <a:lstStyle/>
          <a:p>
            <a:pPr algn="l" eaLnBrk="1" hangingPunct="1"/>
            <a:r>
              <a:rPr lang="en-US" sz="4400" b="1" dirty="0" smtClean="0">
                <a:latin typeface="Times New Roman" panose="02020603050405020304" pitchFamily="18" charset="0"/>
                <a:cs typeface="Times New Roman" panose="02020603050405020304" pitchFamily="18" charset="0"/>
              </a:rPr>
              <a:t>   </a:t>
            </a:r>
            <a:r>
              <a:rPr lang="en-US" sz="4400" b="1" dirty="0" err="1" smtClean="0">
                <a:latin typeface="Times New Roman" panose="02020603050405020304" pitchFamily="18" charset="0"/>
                <a:cs typeface="Times New Roman" panose="02020603050405020304" pitchFamily="18" charset="0"/>
              </a:rPr>
              <a:t>Đà</a:t>
            </a:r>
            <a:r>
              <a:rPr lang="en-US" sz="4400" b="1" dirty="0" smtClean="0">
                <a:latin typeface="Times New Roman" panose="02020603050405020304" pitchFamily="18" charset="0"/>
                <a:cs typeface="Times New Roman" panose="02020603050405020304" pitchFamily="18" charset="0"/>
              </a:rPr>
              <a:t> </a:t>
            </a:r>
            <a:r>
              <a:rPr lang="en-US" sz="4400" b="1" dirty="0" err="1" smtClean="0">
                <a:latin typeface="Times New Roman" panose="02020603050405020304" pitchFamily="18" charset="0"/>
                <a:cs typeface="Times New Roman" panose="02020603050405020304" pitchFamily="18" charset="0"/>
              </a:rPr>
              <a:t>Lạt</a:t>
            </a:r>
            <a:r>
              <a:rPr lang="en-US" sz="4400" b="1" dirty="0" smtClean="0">
                <a:latin typeface="Times New Roman" panose="02020603050405020304" pitchFamily="18" charset="0"/>
                <a:cs typeface="Times New Roman" panose="02020603050405020304" pitchFamily="18" charset="0"/>
              </a:rPr>
              <a:t> </a:t>
            </a:r>
            <a:r>
              <a:rPr lang="en-US" sz="4400" b="1" dirty="0" err="1" smtClean="0">
                <a:latin typeface="Times New Roman" panose="02020603050405020304" pitchFamily="18" charset="0"/>
                <a:cs typeface="Times New Roman" panose="02020603050405020304" pitchFamily="18" charset="0"/>
              </a:rPr>
              <a:t>có</a:t>
            </a:r>
            <a:r>
              <a:rPr lang="en-US" sz="4400" b="1" dirty="0" smtClean="0">
                <a:latin typeface="Times New Roman" panose="02020603050405020304" pitchFamily="18" charset="0"/>
                <a:cs typeface="Times New Roman" panose="02020603050405020304" pitchFamily="18" charset="0"/>
              </a:rPr>
              <a:t> </a:t>
            </a:r>
            <a:r>
              <a:rPr lang="en-US" sz="4400" b="1" dirty="0" err="1" smtClean="0">
                <a:latin typeface="Times New Roman" panose="02020603050405020304" pitchFamily="18" charset="0"/>
                <a:cs typeface="Times New Roman" panose="02020603050405020304" pitchFamily="18" charset="0"/>
              </a:rPr>
              <a:t>nhiều</a:t>
            </a:r>
            <a:r>
              <a:rPr lang="en-US" sz="4400" b="1" dirty="0" smtClean="0">
                <a:latin typeface="Times New Roman" panose="02020603050405020304" pitchFamily="18" charset="0"/>
                <a:cs typeface="Times New Roman" panose="02020603050405020304" pitchFamily="18" charset="0"/>
              </a:rPr>
              <a:t> </a:t>
            </a:r>
            <a:r>
              <a:rPr lang="en-US" sz="4400" b="1" dirty="0" err="1" smtClean="0">
                <a:latin typeface="Times New Roman" panose="02020603050405020304" pitchFamily="18" charset="0"/>
                <a:cs typeface="Times New Roman" panose="02020603050405020304" pitchFamily="18" charset="0"/>
              </a:rPr>
              <a:t>thác</a:t>
            </a:r>
            <a:r>
              <a:rPr lang="en-US" sz="4400" b="1" dirty="0" smtClean="0">
                <a:latin typeface="Times New Roman" panose="02020603050405020304" pitchFamily="18" charset="0"/>
                <a:cs typeface="Times New Roman" panose="02020603050405020304" pitchFamily="18" charset="0"/>
              </a:rPr>
              <a:t> </a:t>
            </a:r>
            <a:r>
              <a:rPr lang="en-US" sz="4400" b="1" dirty="0" err="1" smtClean="0">
                <a:latin typeface="Times New Roman" panose="02020603050405020304" pitchFamily="18" charset="0"/>
                <a:cs typeface="Times New Roman" panose="02020603050405020304" pitchFamily="18" charset="0"/>
              </a:rPr>
              <a:t>nước</a:t>
            </a:r>
            <a:r>
              <a:rPr lang="en-US" sz="4400" b="1" dirty="0" smtClean="0">
                <a:latin typeface="Times New Roman" panose="02020603050405020304" pitchFamily="18" charset="0"/>
                <a:cs typeface="Times New Roman" panose="02020603050405020304" pitchFamily="18" charset="0"/>
              </a:rPr>
              <a:t> </a:t>
            </a:r>
            <a:r>
              <a:rPr lang="en-US" sz="4400" b="1" dirty="0" err="1" smtClean="0">
                <a:latin typeface="Times New Roman" panose="02020603050405020304" pitchFamily="18" charset="0"/>
                <a:cs typeface="Times New Roman" panose="02020603050405020304" pitchFamily="18" charset="0"/>
              </a:rPr>
              <a:t>đẹp</a:t>
            </a:r>
            <a:r>
              <a:rPr lang="en-US" sz="4400" b="1" dirty="0" smtClean="0">
                <a:latin typeface="Times New Roman" panose="02020603050405020304" pitchFamily="18" charset="0"/>
                <a:cs typeface="Times New Roman" panose="02020603050405020304" pitchFamily="18" charset="0"/>
              </a:rPr>
              <a:t> </a:t>
            </a:r>
            <a:r>
              <a:rPr lang="en-US" sz="4400" b="1" dirty="0" err="1" smtClean="0">
                <a:latin typeface="Times New Roman" panose="02020603050405020304" pitchFamily="18" charset="0"/>
                <a:cs typeface="Times New Roman" panose="02020603050405020304" pitchFamily="18" charset="0"/>
              </a:rPr>
              <a:t>nổi</a:t>
            </a:r>
            <a:r>
              <a:rPr lang="en-US" sz="4400" b="1" dirty="0" smtClean="0">
                <a:latin typeface="Times New Roman" panose="02020603050405020304" pitchFamily="18" charset="0"/>
                <a:cs typeface="Times New Roman" panose="02020603050405020304" pitchFamily="18" charset="0"/>
              </a:rPr>
              <a:t> </a:t>
            </a:r>
            <a:r>
              <a:rPr lang="en-US" sz="4400" b="1" dirty="0" err="1" smtClean="0">
                <a:latin typeface="Times New Roman" panose="02020603050405020304" pitchFamily="18" charset="0"/>
                <a:cs typeface="Times New Roman" panose="02020603050405020304" pitchFamily="18" charset="0"/>
              </a:rPr>
              <a:t>tiếng</a:t>
            </a:r>
            <a:r>
              <a:rPr lang="en-US" sz="4400" b="1" dirty="0" smtClean="0">
                <a:latin typeface="Times New Roman" panose="02020603050405020304" pitchFamily="18" charset="0"/>
                <a:cs typeface="Times New Roman" panose="02020603050405020304" pitchFamily="18" charset="0"/>
              </a:rPr>
              <a:t> </a:t>
            </a:r>
            <a:r>
              <a:rPr lang="en-US" sz="4400" b="1" dirty="0" err="1" smtClean="0">
                <a:latin typeface="Times New Roman" panose="02020603050405020304" pitchFamily="18" charset="0"/>
                <a:cs typeface="Times New Roman" panose="02020603050405020304" pitchFamily="18" charset="0"/>
              </a:rPr>
              <a:t>như</a:t>
            </a:r>
            <a:r>
              <a:rPr lang="en-US" sz="4400" b="1" dirty="0" smtClean="0">
                <a:latin typeface="Times New Roman" panose="02020603050405020304" pitchFamily="18" charset="0"/>
                <a:cs typeface="Times New Roman" panose="02020603050405020304" pitchFamily="18" charset="0"/>
              </a:rPr>
              <a:t>: </a:t>
            </a:r>
            <a:r>
              <a:rPr lang="en-US" sz="4400" b="1" dirty="0" err="1" smtClean="0">
                <a:latin typeface="Times New Roman" panose="02020603050405020304" pitchFamily="18" charset="0"/>
                <a:cs typeface="Times New Roman" panose="02020603050405020304" pitchFamily="18" charset="0"/>
              </a:rPr>
              <a:t>thác</a:t>
            </a:r>
            <a:r>
              <a:rPr lang="en-US" sz="4400" b="1" dirty="0" smtClean="0">
                <a:latin typeface="Times New Roman" panose="02020603050405020304" pitchFamily="18" charset="0"/>
                <a:cs typeface="Times New Roman" panose="02020603050405020304" pitchFamily="18" charset="0"/>
              </a:rPr>
              <a:t> Cam Li, </a:t>
            </a:r>
            <a:r>
              <a:rPr lang="en-US" sz="4400" b="1" dirty="0" err="1" smtClean="0">
                <a:latin typeface="Times New Roman" panose="02020603050405020304" pitchFamily="18" charset="0"/>
                <a:cs typeface="Times New Roman" panose="02020603050405020304" pitchFamily="18" charset="0"/>
              </a:rPr>
              <a:t>thác</a:t>
            </a:r>
            <a:r>
              <a:rPr lang="en-US" sz="4400" b="1" dirty="0" smtClean="0">
                <a:latin typeface="Times New Roman" panose="02020603050405020304" pitchFamily="18" charset="0"/>
                <a:cs typeface="Times New Roman" panose="02020603050405020304" pitchFamily="18" charset="0"/>
              </a:rPr>
              <a:t> </a:t>
            </a:r>
            <a:r>
              <a:rPr lang="en-US" sz="4400" b="1" dirty="0" err="1" smtClean="0">
                <a:latin typeface="Times New Roman" panose="02020603050405020304" pitchFamily="18" charset="0"/>
                <a:cs typeface="Times New Roman" panose="02020603050405020304" pitchFamily="18" charset="0"/>
              </a:rPr>
              <a:t>Pơ-ren</a:t>
            </a:r>
            <a:r>
              <a:rPr lang="en-US" sz="4400" b="1" dirty="0" smtClean="0">
                <a:latin typeface="Times New Roman" panose="02020603050405020304" pitchFamily="18" charset="0"/>
                <a:cs typeface="Times New Roman" panose="02020603050405020304" pitchFamily="18" charset="0"/>
              </a:rPr>
              <a:t>, … </a:t>
            </a:r>
            <a:r>
              <a:rPr lang="en-US" sz="4400" b="1" dirty="0" err="1" smtClean="0">
                <a:latin typeface="Times New Roman" panose="02020603050405020304" pitchFamily="18" charset="0"/>
                <a:cs typeface="Times New Roman" panose="02020603050405020304" pitchFamily="18" charset="0"/>
              </a:rPr>
              <a:t>Mỗi</a:t>
            </a:r>
            <a:r>
              <a:rPr lang="en-US" sz="4400" b="1" dirty="0" smtClean="0">
                <a:latin typeface="Times New Roman" panose="02020603050405020304" pitchFamily="18" charset="0"/>
                <a:cs typeface="Times New Roman" panose="02020603050405020304" pitchFamily="18" charset="0"/>
              </a:rPr>
              <a:t> </a:t>
            </a:r>
            <a:r>
              <a:rPr lang="en-US" sz="4400" b="1" dirty="0" err="1" smtClean="0">
                <a:latin typeface="Times New Roman" panose="02020603050405020304" pitchFamily="18" charset="0"/>
                <a:cs typeface="Times New Roman" panose="02020603050405020304" pitchFamily="18" charset="0"/>
              </a:rPr>
              <a:t>thác</a:t>
            </a:r>
            <a:r>
              <a:rPr lang="en-US" sz="4400" b="1" dirty="0" smtClean="0">
                <a:latin typeface="Times New Roman" panose="02020603050405020304" pitchFamily="18" charset="0"/>
                <a:cs typeface="Times New Roman" panose="02020603050405020304" pitchFamily="18" charset="0"/>
              </a:rPr>
              <a:t> </a:t>
            </a:r>
            <a:r>
              <a:rPr lang="en-US" sz="4400" b="1" dirty="0" err="1" smtClean="0">
                <a:latin typeface="Times New Roman" panose="02020603050405020304" pitchFamily="18" charset="0"/>
                <a:cs typeface="Times New Roman" panose="02020603050405020304" pitchFamily="18" charset="0"/>
              </a:rPr>
              <a:t>có</a:t>
            </a:r>
            <a:r>
              <a:rPr lang="en-US" sz="4400" b="1" dirty="0" smtClean="0">
                <a:latin typeface="Times New Roman" panose="02020603050405020304" pitchFamily="18" charset="0"/>
                <a:cs typeface="Times New Roman" panose="02020603050405020304" pitchFamily="18" charset="0"/>
              </a:rPr>
              <a:t> </a:t>
            </a:r>
            <a:r>
              <a:rPr lang="en-US" sz="4400" b="1" dirty="0" err="1" smtClean="0">
                <a:latin typeface="Times New Roman" panose="02020603050405020304" pitchFamily="18" charset="0"/>
                <a:cs typeface="Times New Roman" panose="02020603050405020304" pitchFamily="18" charset="0"/>
              </a:rPr>
              <a:t>một</a:t>
            </a:r>
            <a:r>
              <a:rPr lang="en-US" sz="4400" b="1" dirty="0" smtClean="0">
                <a:latin typeface="Times New Roman" panose="02020603050405020304" pitchFamily="18" charset="0"/>
                <a:cs typeface="Times New Roman" panose="02020603050405020304" pitchFamily="18" charset="0"/>
              </a:rPr>
              <a:t> </a:t>
            </a:r>
            <a:r>
              <a:rPr lang="en-US" sz="4400" b="1" dirty="0" err="1" smtClean="0">
                <a:latin typeface="Times New Roman" panose="02020603050405020304" pitchFamily="18" charset="0"/>
                <a:cs typeface="Times New Roman" panose="02020603050405020304" pitchFamily="18" charset="0"/>
              </a:rPr>
              <a:t>vẻ</a:t>
            </a:r>
            <a:r>
              <a:rPr lang="en-US" sz="4400" b="1" dirty="0" smtClean="0">
                <a:latin typeface="Times New Roman" panose="02020603050405020304" pitchFamily="18" charset="0"/>
                <a:cs typeface="Times New Roman" panose="02020603050405020304" pitchFamily="18" charset="0"/>
              </a:rPr>
              <a:t> </a:t>
            </a:r>
            <a:r>
              <a:rPr lang="en-US" sz="4400" b="1" dirty="0" err="1" smtClean="0">
                <a:latin typeface="Times New Roman" panose="02020603050405020304" pitchFamily="18" charset="0"/>
                <a:cs typeface="Times New Roman" panose="02020603050405020304" pitchFamily="18" charset="0"/>
              </a:rPr>
              <a:t>đẹp</a:t>
            </a:r>
            <a:r>
              <a:rPr lang="en-US" sz="4400" b="1" dirty="0" smtClean="0">
                <a:latin typeface="Times New Roman" panose="02020603050405020304" pitchFamily="18" charset="0"/>
                <a:cs typeface="Times New Roman" panose="02020603050405020304" pitchFamily="18" charset="0"/>
              </a:rPr>
              <a:t> </a:t>
            </a:r>
            <a:r>
              <a:rPr lang="en-US" sz="4400" b="1" dirty="0" err="1" smtClean="0">
                <a:latin typeface="Times New Roman" panose="02020603050405020304" pitchFamily="18" charset="0"/>
                <a:cs typeface="Times New Roman" panose="02020603050405020304" pitchFamily="18" charset="0"/>
              </a:rPr>
              <a:t>riêng</a:t>
            </a:r>
            <a:r>
              <a:rPr lang="en-US" sz="4400" b="1" dirty="0" smtClean="0">
                <a:latin typeface="Times New Roman" panose="02020603050405020304" pitchFamily="18" charset="0"/>
                <a:cs typeface="Times New Roman" panose="02020603050405020304" pitchFamily="18" charset="0"/>
              </a:rPr>
              <a:t> </a:t>
            </a:r>
            <a:r>
              <a:rPr lang="en-US" sz="4400" b="1" dirty="0" err="1" smtClean="0">
                <a:latin typeface="Times New Roman" panose="02020603050405020304" pitchFamily="18" charset="0"/>
                <a:cs typeface="Times New Roman" panose="02020603050405020304" pitchFamily="18" charset="0"/>
              </a:rPr>
              <a:t>rất</a:t>
            </a:r>
            <a:r>
              <a:rPr lang="en-US" sz="4400" b="1" dirty="0" smtClean="0">
                <a:latin typeface="Times New Roman" panose="02020603050405020304" pitchFamily="18" charset="0"/>
                <a:cs typeface="Times New Roman" panose="02020603050405020304" pitchFamily="18" charset="0"/>
              </a:rPr>
              <a:t> </a:t>
            </a:r>
            <a:r>
              <a:rPr lang="en-US" sz="4400" b="1" dirty="0" err="1" smtClean="0">
                <a:latin typeface="Times New Roman" panose="02020603050405020304" pitchFamily="18" charset="0"/>
                <a:cs typeface="Times New Roman" panose="02020603050405020304" pitchFamily="18" charset="0"/>
              </a:rPr>
              <a:t>nên</a:t>
            </a:r>
            <a:r>
              <a:rPr lang="en-US" sz="4400" b="1" dirty="0" smtClean="0">
                <a:latin typeface="Times New Roman" panose="02020603050405020304" pitchFamily="18" charset="0"/>
                <a:cs typeface="Times New Roman" panose="02020603050405020304" pitchFamily="18" charset="0"/>
              </a:rPr>
              <a:t> </a:t>
            </a:r>
            <a:r>
              <a:rPr lang="en-US" sz="4400" b="1" dirty="0" err="1" smtClean="0">
                <a:latin typeface="Times New Roman" panose="02020603050405020304" pitchFamily="18" charset="0"/>
                <a:cs typeface="Times New Roman" panose="02020603050405020304" pitchFamily="18" charset="0"/>
              </a:rPr>
              <a:t>thơ</a:t>
            </a:r>
            <a:r>
              <a:rPr lang="en-US" sz="4400" b="1" dirty="0" smtClean="0">
                <a:latin typeface="Times New Roman" panose="02020603050405020304" pitchFamily="18" charset="0"/>
                <a:cs typeface="Times New Roman" panose="02020603050405020304" pitchFamily="18" charset="0"/>
              </a:rPr>
              <a:t>.</a:t>
            </a:r>
          </a:p>
        </p:txBody>
      </p:sp>
      <p:sp>
        <p:nvSpPr>
          <p:cNvPr id="26630" name="Rectangle 6"/>
          <p:cNvSpPr>
            <a:spLocks noGrp="1" noChangeArrowheads="1"/>
          </p:cNvSpPr>
          <p:nvPr>
            <p:ph type="subTitle" idx="1"/>
          </p:nvPr>
        </p:nvSpPr>
        <p:spPr>
          <a:xfrm>
            <a:off x="6139070" y="6142035"/>
            <a:ext cx="5715000" cy="540561"/>
          </a:xfrm>
        </p:spPr>
        <p:txBody>
          <a:bodyPr/>
          <a:lstStyle/>
          <a:p>
            <a:pPr eaLnBrk="1" hangingPunct="1">
              <a:lnSpc>
                <a:spcPct val="90000"/>
              </a:lnSpc>
            </a:pPr>
            <a:r>
              <a:rPr lang="en-US" sz="4400" b="1" dirty="0" err="1" smtClean="0">
                <a:solidFill>
                  <a:srgbClr val="0000CC"/>
                </a:solidFill>
                <a:latin typeface="Arial" pitchFamily="34" charset="0"/>
                <a:cs typeface="Arial" pitchFamily="34" charset="0"/>
              </a:rPr>
              <a:t>Thác</a:t>
            </a:r>
            <a:r>
              <a:rPr lang="en-US" sz="4400" b="1" dirty="0" smtClean="0">
                <a:solidFill>
                  <a:srgbClr val="0000CC"/>
                </a:solidFill>
                <a:latin typeface="Arial" pitchFamily="34" charset="0"/>
                <a:cs typeface="Arial" pitchFamily="34" charset="0"/>
              </a:rPr>
              <a:t> </a:t>
            </a:r>
            <a:r>
              <a:rPr lang="en-US" sz="4400" b="1" dirty="0" err="1" smtClean="0">
                <a:solidFill>
                  <a:srgbClr val="0000CC"/>
                </a:solidFill>
                <a:latin typeface="Arial" pitchFamily="34" charset="0"/>
                <a:cs typeface="Arial" pitchFamily="34" charset="0"/>
              </a:rPr>
              <a:t>Pơ-ren</a:t>
            </a:r>
            <a:endParaRPr lang="en-US" sz="4400" b="1" dirty="0" smtClean="0">
              <a:solidFill>
                <a:srgbClr val="0000CC"/>
              </a:solidFill>
              <a:latin typeface="Arial" pitchFamily="34" charset="0"/>
              <a:cs typeface="Arial" pitchFamily="34" charset="0"/>
            </a:endParaRPr>
          </a:p>
        </p:txBody>
      </p:sp>
      <p:sp>
        <p:nvSpPr>
          <p:cNvPr id="9225" name="Text Box 9"/>
          <p:cNvSpPr txBox="1">
            <a:spLocks noChangeArrowheads="1"/>
          </p:cNvSpPr>
          <p:nvPr/>
        </p:nvSpPr>
        <p:spPr bwMode="auto">
          <a:xfrm>
            <a:off x="574813" y="6018099"/>
            <a:ext cx="5029200" cy="788435"/>
          </a:xfrm>
          <a:prstGeom prst="rect">
            <a:avLst/>
          </a:prstGeom>
          <a:noFill/>
          <a:ln w="9525">
            <a:noFill/>
            <a:miter lim="800000"/>
            <a:headEnd/>
            <a:tailEnd/>
          </a:ln>
        </p:spPr>
        <p:txBody>
          <a:bodyPr wrap="square" lIns="110249" tIns="55125" rIns="110249" bIns="55125">
            <a:spAutoFit/>
          </a:bodyPr>
          <a:lstStyle/>
          <a:p>
            <a:pPr algn="ctr">
              <a:spcBef>
                <a:spcPct val="50000"/>
              </a:spcBef>
            </a:pPr>
            <a:r>
              <a:rPr lang="en-US" sz="4400" b="1" dirty="0" err="1">
                <a:solidFill>
                  <a:srgbClr val="0000CC"/>
                </a:solidFill>
                <a:latin typeface="Arial" pitchFamily="34" charset="0"/>
                <a:cs typeface="Arial" pitchFamily="34" charset="0"/>
              </a:rPr>
              <a:t>Thác</a:t>
            </a:r>
            <a:r>
              <a:rPr lang="en-US" sz="4400" b="1" dirty="0">
                <a:solidFill>
                  <a:srgbClr val="0000CC"/>
                </a:solidFill>
                <a:latin typeface="Arial" pitchFamily="34" charset="0"/>
                <a:cs typeface="Arial" pitchFamily="34" charset="0"/>
              </a:rPr>
              <a:t> </a:t>
            </a:r>
            <a:r>
              <a:rPr lang="en-US" sz="4400" b="1" dirty="0" err="1">
                <a:solidFill>
                  <a:srgbClr val="0000CC"/>
                </a:solidFill>
                <a:latin typeface="Arial" pitchFamily="34" charset="0"/>
                <a:cs typeface="Arial" pitchFamily="34" charset="0"/>
              </a:rPr>
              <a:t>Camly</a:t>
            </a:r>
            <a:endParaRPr lang="en-US" sz="4400" b="1" dirty="0">
              <a:solidFill>
                <a:srgbClr val="0000CC"/>
              </a:solidFill>
              <a:latin typeface="Arial" pitchFamily="34" charset="0"/>
              <a:cs typeface="Arial" pitchFamily="34" charset="0"/>
            </a:endParaRPr>
          </a:p>
        </p:txBody>
      </p:sp>
      <p:pic>
        <p:nvPicPr>
          <p:cNvPr id="2" name="Picture 1"/>
          <p:cNvPicPr>
            <a:picLocks noChangeAspect="1"/>
          </p:cNvPicPr>
          <p:nvPr/>
        </p:nvPicPr>
        <p:blipFill>
          <a:blip r:embed="rId2"/>
          <a:stretch>
            <a:fillRect/>
          </a:stretch>
        </p:blipFill>
        <p:spPr>
          <a:xfrm>
            <a:off x="574813" y="2134565"/>
            <a:ext cx="5029200" cy="3771900"/>
          </a:xfrm>
          <a:prstGeom prst="rect">
            <a:avLst/>
          </a:prstGeom>
        </p:spPr>
      </p:pic>
      <p:pic>
        <p:nvPicPr>
          <p:cNvPr id="3" name="Picture 2"/>
          <p:cNvPicPr>
            <a:picLocks noChangeAspect="1"/>
          </p:cNvPicPr>
          <p:nvPr/>
        </p:nvPicPr>
        <p:blipFill>
          <a:blip r:embed="rId3"/>
          <a:stretch>
            <a:fillRect/>
          </a:stretch>
        </p:blipFill>
        <p:spPr>
          <a:xfrm>
            <a:off x="6139070" y="2134565"/>
            <a:ext cx="5715000" cy="377190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6" name="Rectangle 8"/>
          <p:cNvSpPr>
            <a:spLocks noGrp="1" noChangeArrowheads="1"/>
          </p:cNvSpPr>
          <p:nvPr>
            <p:ph type="subTitle" idx="1"/>
          </p:nvPr>
        </p:nvSpPr>
        <p:spPr>
          <a:xfrm>
            <a:off x="514350" y="5482837"/>
            <a:ext cx="5452110" cy="583000"/>
          </a:xfrm>
        </p:spPr>
        <p:txBody>
          <a:bodyPr/>
          <a:lstStyle/>
          <a:p>
            <a:pPr eaLnBrk="1" hangingPunct="1">
              <a:lnSpc>
                <a:spcPct val="80000"/>
              </a:lnSpc>
            </a:pPr>
            <a:r>
              <a:rPr lang="en-US" b="1" i="1" smtClean="0">
                <a:cs typeface="Arial" pitchFamily="34" charset="0"/>
              </a:rPr>
              <a:t> 1-</a:t>
            </a:r>
            <a:r>
              <a:rPr lang="en-US" i="1" smtClean="0">
                <a:cs typeface="Arial" pitchFamily="34" charset="0"/>
              </a:rPr>
              <a:t> Hồ Xuân Hương</a:t>
            </a:r>
          </a:p>
        </p:txBody>
      </p:sp>
      <p:pic>
        <p:nvPicPr>
          <p:cNvPr id="17417" name="Picture 9" descr="ho xuan huong"/>
          <p:cNvPicPr>
            <a:picLocks noChangeAspect="1" noChangeArrowheads="1"/>
          </p:cNvPicPr>
          <p:nvPr/>
        </p:nvPicPr>
        <p:blipFill>
          <a:blip r:embed="rId2"/>
          <a:srcRect/>
          <a:stretch>
            <a:fillRect/>
          </a:stretch>
        </p:blipFill>
        <p:spPr bwMode="auto">
          <a:xfrm>
            <a:off x="720090" y="884238"/>
            <a:ext cx="4937760" cy="4391064"/>
          </a:xfrm>
          <a:prstGeom prst="rect">
            <a:avLst/>
          </a:prstGeom>
          <a:noFill/>
          <a:ln w="9525">
            <a:noFill/>
            <a:miter lim="800000"/>
            <a:headEnd/>
            <a:tailEnd/>
          </a:ln>
        </p:spPr>
      </p:pic>
      <p:pic>
        <p:nvPicPr>
          <p:cNvPr id="20482" name="Picture 2" descr="ThacCamLyDaLat_jpga1"/>
          <p:cNvPicPr>
            <a:picLocks noChangeAspect="1" noChangeArrowheads="1"/>
          </p:cNvPicPr>
          <p:nvPr/>
        </p:nvPicPr>
        <p:blipFill>
          <a:blip r:embed="rId3"/>
          <a:srcRect/>
          <a:stretch>
            <a:fillRect/>
          </a:stretch>
        </p:blipFill>
        <p:spPr bwMode="auto">
          <a:xfrm>
            <a:off x="6324600" y="655637"/>
            <a:ext cx="5246370" cy="4800600"/>
          </a:xfrm>
          <a:prstGeom prst="rect">
            <a:avLst/>
          </a:prstGeom>
          <a:noFill/>
          <a:ln w="9525">
            <a:noFill/>
            <a:miter lim="800000"/>
            <a:headEnd/>
            <a:tailEnd/>
          </a:ln>
        </p:spPr>
      </p:pic>
      <p:sp>
        <p:nvSpPr>
          <p:cNvPr id="20484" name="Rectangle 4"/>
          <p:cNvSpPr>
            <a:spLocks noChangeArrowheads="1"/>
          </p:cNvSpPr>
          <p:nvPr/>
        </p:nvSpPr>
        <p:spPr bwMode="auto">
          <a:xfrm>
            <a:off x="6377940" y="5482837"/>
            <a:ext cx="5143500" cy="811600"/>
          </a:xfrm>
          <a:prstGeom prst="rect">
            <a:avLst/>
          </a:prstGeom>
          <a:noFill/>
          <a:ln w="9525">
            <a:noFill/>
            <a:miter lim="800000"/>
            <a:headEnd/>
            <a:tailEnd/>
          </a:ln>
        </p:spPr>
        <p:txBody>
          <a:bodyPr lIns="110249" tIns="55125" rIns="110249" bIns="55125"/>
          <a:lstStyle/>
          <a:p>
            <a:pPr algn="ctr">
              <a:lnSpc>
                <a:spcPct val="80000"/>
              </a:lnSpc>
              <a:spcBef>
                <a:spcPct val="20000"/>
              </a:spcBef>
            </a:pPr>
            <a:r>
              <a:rPr lang="en-US" sz="3900" b="1" i="1">
                <a:latin typeface="Arial" pitchFamily="34" charset="0"/>
                <a:cs typeface="Arial" pitchFamily="34" charset="0"/>
              </a:rPr>
              <a:t>2</a:t>
            </a:r>
            <a:r>
              <a:rPr lang="en-US" sz="3900" i="1">
                <a:latin typeface="Arial" pitchFamily="34" charset="0"/>
                <a:cs typeface="Arial" pitchFamily="34" charset="0"/>
              </a:rPr>
              <a:t> - Thác Cam Li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17417"/>
                                        </p:tgtEl>
                                        <p:attrNameLst>
                                          <p:attrName>style.visibility</p:attrName>
                                        </p:attrNameLst>
                                      </p:cBhvr>
                                      <p:to>
                                        <p:strVal val="visible"/>
                                      </p:to>
                                    </p:set>
                                    <p:anim calcmode="lin" valueType="num">
                                      <p:cBhvr>
                                        <p:cTn id="7" dur="1000" fill="hold"/>
                                        <p:tgtEl>
                                          <p:spTgt spid="17417"/>
                                        </p:tgtEl>
                                        <p:attrNameLst>
                                          <p:attrName>ppt_w</p:attrName>
                                        </p:attrNameLst>
                                      </p:cBhvr>
                                      <p:tavLst>
                                        <p:tav tm="0">
                                          <p:val>
                                            <p:fltVal val="0"/>
                                          </p:val>
                                        </p:tav>
                                        <p:tav tm="100000">
                                          <p:val>
                                            <p:strVal val="#ppt_w"/>
                                          </p:val>
                                        </p:tav>
                                      </p:tavLst>
                                    </p:anim>
                                    <p:anim calcmode="lin" valueType="num">
                                      <p:cBhvr>
                                        <p:cTn id="8" dur="1000" fill="hold"/>
                                        <p:tgtEl>
                                          <p:spTgt spid="17417"/>
                                        </p:tgtEl>
                                        <p:attrNameLst>
                                          <p:attrName>ppt_h</p:attrName>
                                        </p:attrNameLst>
                                      </p:cBhvr>
                                      <p:tavLst>
                                        <p:tav tm="0">
                                          <p:val>
                                            <p:fltVal val="0"/>
                                          </p:val>
                                        </p:tav>
                                        <p:tav tm="100000">
                                          <p:val>
                                            <p:strVal val="#ppt_h"/>
                                          </p:val>
                                        </p:tav>
                                      </p:tavLst>
                                    </p:anim>
                                    <p:anim calcmode="lin" valueType="num">
                                      <p:cBhvr>
                                        <p:cTn id="9" dur="1000" fill="hold"/>
                                        <p:tgtEl>
                                          <p:spTgt spid="17417"/>
                                        </p:tgtEl>
                                        <p:attrNameLst>
                                          <p:attrName>style.rotation</p:attrName>
                                        </p:attrNameLst>
                                      </p:cBhvr>
                                      <p:tavLst>
                                        <p:tav tm="0">
                                          <p:val>
                                            <p:fltVal val="90"/>
                                          </p:val>
                                        </p:tav>
                                        <p:tav tm="100000">
                                          <p:val>
                                            <p:fltVal val="0"/>
                                          </p:val>
                                        </p:tav>
                                      </p:tavLst>
                                    </p:anim>
                                    <p:animEffect transition="in" filter="fade">
                                      <p:cBhvr>
                                        <p:cTn id="10" dur="1000"/>
                                        <p:tgtEl>
                                          <p:spTgt spid="17417"/>
                                        </p:tgtEl>
                                      </p:cBhvr>
                                    </p:animEffect>
                                  </p:childTnLst>
                                </p:cTn>
                              </p:par>
                              <p:par>
                                <p:cTn id="11" presetID="31" presetClass="entr" presetSubtype="0" fill="hold" grpId="0" nodeType="withEffect">
                                  <p:stCondLst>
                                    <p:cond delay="0"/>
                                  </p:stCondLst>
                                  <p:iterate type="lt">
                                    <p:tmPct val="5000"/>
                                  </p:iterate>
                                  <p:childTnLst>
                                    <p:set>
                                      <p:cBhvr>
                                        <p:cTn id="12" dur="1" fill="hold">
                                          <p:stCondLst>
                                            <p:cond delay="0"/>
                                          </p:stCondLst>
                                        </p:cTn>
                                        <p:tgtEl>
                                          <p:spTgt spid="17416">
                                            <p:txEl>
                                              <p:pRg st="0" end="0"/>
                                            </p:txEl>
                                          </p:spTgt>
                                        </p:tgtEl>
                                        <p:attrNameLst>
                                          <p:attrName>style.visibility</p:attrName>
                                        </p:attrNameLst>
                                      </p:cBhvr>
                                      <p:to>
                                        <p:strVal val="visible"/>
                                      </p:to>
                                    </p:set>
                                    <p:anim calcmode="lin" valueType="num">
                                      <p:cBhvr>
                                        <p:cTn id="13" dur="1000" fill="hold"/>
                                        <p:tgtEl>
                                          <p:spTgt spid="17416">
                                            <p:txEl>
                                              <p:pRg st="0" end="0"/>
                                            </p:txEl>
                                          </p:spTgt>
                                        </p:tgtEl>
                                        <p:attrNameLst>
                                          <p:attrName>ppt_w</p:attrName>
                                        </p:attrNameLst>
                                      </p:cBhvr>
                                      <p:tavLst>
                                        <p:tav tm="0">
                                          <p:val>
                                            <p:fltVal val="0"/>
                                          </p:val>
                                        </p:tav>
                                        <p:tav tm="100000">
                                          <p:val>
                                            <p:strVal val="#ppt_w"/>
                                          </p:val>
                                        </p:tav>
                                      </p:tavLst>
                                    </p:anim>
                                    <p:anim calcmode="lin" valueType="num">
                                      <p:cBhvr>
                                        <p:cTn id="14" dur="1000" fill="hold"/>
                                        <p:tgtEl>
                                          <p:spTgt spid="17416">
                                            <p:txEl>
                                              <p:pRg st="0" end="0"/>
                                            </p:txEl>
                                          </p:spTgt>
                                        </p:tgtEl>
                                        <p:attrNameLst>
                                          <p:attrName>ppt_h</p:attrName>
                                        </p:attrNameLst>
                                      </p:cBhvr>
                                      <p:tavLst>
                                        <p:tav tm="0">
                                          <p:val>
                                            <p:fltVal val="0"/>
                                          </p:val>
                                        </p:tav>
                                        <p:tav tm="100000">
                                          <p:val>
                                            <p:strVal val="#ppt_h"/>
                                          </p:val>
                                        </p:tav>
                                      </p:tavLst>
                                    </p:anim>
                                    <p:anim calcmode="lin" valueType="num">
                                      <p:cBhvr>
                                        <p:cTn id="15" dur="1000" fill="hold"/>
                                        <p:tgtEl>
                                          <p:spTgt spid="17416">
                                            <p:txEl>
                                              <p:pRg st="0" end="0"/>
                                            </p:txEl>
                                          </p:spTgt>
                                        </p:tgtEl>
                                        <p:attrNameLst>
                                          <p:attrName>style.rotation</p:attrName>
                                        </p:attrNameLst>
                                      </p:cBhvr>
                                      <p:tavLst>
                                        <p:tav tm="0">
                                          <p:val>
                                            <p:fltVal val="90"/>
                                          </p:val>
                                        </p:tav>
                                        <p:tav tm="100000">
                                          <p:val>
                                            <p:fltVal val="0"/>
                                          </p:val>
                                        </p:tav>
                                      </p:tavLst>
                                    </p:anim>
                                    <p:animEffect transition="in" filter="fade">
                                      <p:cBhvr>
                                        <p:cTn id="16" dur="1000"/>
                                        <p:tgtEl>
                                          <p:spTgt spid="17416">
                                            <p:txEl>
                                              <p:pRg st="0" end="0"/>
                                            </p:txEl>
                                          </p:spTgt>
                                        </p:tgtEl>
                                      </p:cBhvr>
                                    </p:animEffect>
                                  </p:childTnLst>
                                </p:cTn>
                              </p:par>
                              <p:par>
                                <p:cTn id="17" presetID="31" presetClass="entr" presetSubtype="0" fill="hold" nodeType="withEffect">
                                  <p:stCondLst>
                                    <p:cond delay="0"/>
                                  </p:stCondLst>
                                  <p:iterate type="lt">
                                    <p:tmPct val="5000"/>
                                  </p:iterate>
                                  <p:childTnLst>
                                    <p:set>
                                      <p:cBhvr>
                                        <p:cTn id="18" dur="1" fill="hold">
                                          <p:stCondLst>
                                            <p:cond delay="0"/>
                                          </p:stCondLst>
                                        </p:cTn>
                                        <p:tgtEl>
                                          <p:spTgt spid="20482"/>
                                        </p:tgtEl>
                                        <p:attrNameLst>
                                          <p:attrName>style.visibility</p:attrName>
                                        </p:attrNameLst>
                                      </p:cBhvr>
                                      <p:to>
                                        <p:strVal val="visible"/>
                                      </p:to>
                                    </p:set>
                                    <p:anim calcmode="lin" valueType="num">
                                      <p:cBhvr>
                                        <p:cTn id="19" dur="1000" fill="hold"/>
                                        <p:tgtEl>
                                          <p:spTgt spid="20482"/>
                                        </p:tgtEl>
                                        <p:attrNameLst>
                                          <p:attrName>ppt_w</p:attrName>
                                        </p:attrNameLst>
                                      </p:cBhvr>
                                      <p:tavLst>
                                        <p:tav tm="0">
                                          <p:val>
                                            <p:fltVal val="0"/>
                                          </p:val>
                                        </p:tav>
                                        <p:tav tm="100000">
                                          <p:val>
                                            <p:strVal val="#ppt_w"/>
                                          </p:val>
                                        </p:tav>
                                      </p:tavLst>
                                    </p:anim>
                                    <p:anim calcmode="lin" valueType="num">
                                      <p:cBhvr>
                                        <p:cTn id="20" dur="1000" fill="hold"/>
                                        <p:tgtEl>
                                          <p:spTgt spid="20482"/>
                                        </p:tgtEl>
                                        <p:attrNameLst>
                                          <p:attrName>ppt_h</p:attrName>
                                        </p:attrNameLst>
                                      </p:cBhvr>
                                      <p:tavLst>
                                        <p:tav tm="0">
                                          <p:val>
                                            <p:fltVal val="0"/>
                                          </p:val>
                                        </p:tav>
                                        <p:tav tm="100000">
                                          <p:val>
                                            <p:strVal val="#ppt_h"/>
                                          </p:val>
                                        </p:tav>
                                      </p:tavLst>
                                    </p:anim>
                                    <p:anim calcmode="lin" valueType="num">
                                      <p:cBhvr>
                                        <p:cTn id="21" dur="1000" fill="hold"/>
                                        <p:tgtEl>
                                          <p:spTgt spid="20482"/>
                                        </p:tgtEl>
                                        <p:attrNameLst>
                                          <p:attrName>style.rotation</p:attrName>
                                        </p:attrNameLst>
                                      </p:cBhvr>
                                      <p:tavLst>
                                        <p:tav tm="0">
                                          <p:val>
                                            <p:fltVal val="90"/>
                                          </p:val>
                                        </p:tav>
                                        <p:tav tm="100000">
                                          <p:val>
                                            <p:fltVal val="0"/>
                                          </p:val>
                                        </p:tav>
                                      </p:tavLst>
                                    </p:anim>
                                    <p:animEffect transition="in" filter="fade">
                                      <p:cBhvr>
                                        <p:cTn id="22" dur="1000"/>
                                        <p:tgtEl>
                                          <p:spTgt spid="20482"/>
                                        </p:tgtEl>
                                      </p:cBhvr>
                                    </p:animEffect>
                                  </p:childTnLst>
                                </p:cTn>
                              </p:par>
                              <p:par>
                                <p:cTn id="23" presetID="31" presetClass="entr" presetSubtype="0" fill="hold" grpId="0" nodeType="withEffect">
                                  <p:stCondLst>
                                    <p:cond delay="0"/>
                                  </p:stCondLst>
                                  <p:iterate type="lt">
                                    <p:tmPct val="5000"/>
                                  </p:iterate>
                                  <p:childTnLst>
                                    <p:set>
                                      <p:cBhvr>
                                        <p:cTn id="24" dur="1" fill="hold">
                                          <p:stCondLst>
                                            <p:cond delay="0"/>
                                          </p:stCondLst>
                                        </p:cTn>
                                        <p:tgtEl>
                                          <p:spTgt spid="20484"/>
                                        </p:tgtEl>
                                        <p:attrNameLst>
                                          <p:attrName>style.visibility</p:attrName>
                                        </p:attrNameLst>
                                      </p:cBhvr>
                                      <p:to>
                                        <p:strVal val="visible"/>
                                      </p:to>
                                    </p:set>
                                    <p:anim calcmode="lin" valueType="num">
                                      <p:cBhvr>
                                        <p:cTn id="25" dur="1000" fill="hold"/>
                                        <p:tgtEl>
                                          <p:spTgt spid="20484"/>
                                        </p:tgtEl>
                                        <p:attrNameLst>
                                          <p:attrName>ppt_w</p:attrName>
                                        </p:attrNameLst>
                                      </p:cBhvr>
                                      <p:tavLst>
                                        <p:tav tm="0">
                                          <p:val>
                                            <p:fltVal val="0"/>
                                          </p:val>
                                        </p:tav>
                                        <p:tav tm="100000">
                                          <p:val>
                                            <p:strVal val="#ppt_w"/>
                                          </p:val>
                                        </p:tav>
                                      </p:tavLst>
                                    </p:anim>
                                    <p:anim calcmode="lin" valueType="num">
                                      <p:cBhvr>
                                        <p:cTn id="26" dur="1000" fill="hold"/>
                                        <p:tgtEl>
                                          <p:spTgt spid="20484"/>
                                        </p:tgtEl>
                                        <p:attrNameLst>
                                          <p:attrName>ppt_h</p:attrName>
                                        </p:attrNameLst>
                                      </p:cBhvr>
                                      <p:tavLst>
                                        <p:tav tm="0">
                                          <p:val>
                                            <p:fltVal val="0"/>
                                          </p:val>
                                        </p:tav>
                                        <p:tav tm="100000">
                                          <p:val>
                                            <p:strVal val="#ppt_h"/>
                                          </p:val>
                                        </p:tav>
                                      </p:tavLst>
                                    </p:anim>
                                    <p:anim calcmode="lin" valueType="num">
                                      <p:cBhvr>
                                        <p:cTn id="27" dur="1000" fill="hold"/>
                                        <p:tgtEl>
                                          <p:spTgt spid="20484"/>
                                        </p:tgtEl>
                                        <p:attrNameLst>
                                          <p:attrName>style.rotation</p:attrName>
                                        </p:attrNameLst>
                                      </p:cBhvr>
                                      <p:tavLst>
                                        <p:tav tm="0">
                                          <p:val>
                                            <p:fltVal val="90"/>
                                          </p:val>
                                        </p:tav>
                                        <p:tav tm="100000">
                                          <p:val>
                                            <p:fltVal val="0"/>
                                          </p:val>
                                        </p:tav>
                                      </p:tavLst>
                                    </p:anim>
                                    <p:animEffect transition="in" filter="fade">
                                      <p:cBhvr>
                                        <p:cTn id="28" dur="1000"/>
                                        <p:tgtEl>
                                          <p:spTgt spid="204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6" grpId="0" build="p"/>
      <p:bldP spid="20484"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6" name="Title 1"/>
          <p:cNvSpPr>
            <a:spLocks noGrp="1"/>
          </p:cNvSpPr>
          <p:nvPr>
            <p:ph type="title"/>
          </p:nvPr>
        </p:nvSpPr>
        <p:spPr>
          <a:xfrm>
            <a:off x="0" y="1147"/>
            <a:ext cx="12344400" cy="1111690"/>
          </a:xfrm>
        </p:spPr>
        <p:txBody>
          <a:bodyPr/>
          <a:lstStyle/>
          <a:p>
            <a:pPr algn="l"/>
            <a:r>
              <a:rPr lang="en-US" sz="3900" b="1" dirty="0" smtClean="0">
                <a:solidFill>
                  <a:srgbClr val="C00000"/>
                </a:solidFill>
                <a:latin typeface="Times New Roman" pitchFamily="18" charset="0"/>
              </a:rPr>
              <a:t>2. </a:t>
            </a:r>
            <a:r>
              <a:rPr lang="en-US" sz="3900" b="1" dirty="0" err="1" smtClean="0">
                <a:solidFill>
                  <a:srgbClr val="C00000"/>
                </a:solidFill>
                <a:latin typeface="Times New Roman" pitchFamily="18" charset="0"/>
              </a:rPr>
              <a:t>Đà</a:t>
            </a:r>
            <a:r>
              <a:rPr lang="en-US" sz="3900" b="1" dirty="0" smtClean="0">
                <a:solidFill>
                  <a:srgbClr val="C00000"/>
                </a:solidFill>
                <a:latin typeface="Times New Roman" pitchFamily="18" charset="0"/>
              </a:rPr>
              <a:t> </a:t>
            </a:r>
            <a:r>
              <a:rPr lang="en-US" sz="3900" b="1" dirty="0" err="1" smtClean="0">
                <a:solidFill>
                  <a:srgbClr val="C00000"/>
                </a:solidFill>
                <a:latin typeface="Times New Roman" pitchFamily="18" charset="0"/>
              </a:rPr>
              <a:t>Lạt</a:t>
            </a:r>
            <a:r>
              <a:rPr lang="en-US" sz="3900" b="1" dirty="0" smtClean="0">
                <a:solidFill>
                  <a:srgbClr val="C00000"/>
                </a:solidFill>
                <a:latin typeface="Times New Roman" pitchFamily="18" charset="0"/>
              </a:rPr>
              <a:t> - </a:t>
            </a:r>
            <a:r>
              <a:rPr lang="en-US" sz="3900" b="1" dirty="0" err="1" smtClean="0">
                <a:solidFill>
                  <a:srgbClr val="C00000"/>
                </a:solidFill>
                <a:latin typeface="Times New Roman" pitchFamily="18" charset="0"/>
              </a:rPr>
              <a:t>thành</a:t>
            </a:r>
            <a:r>
              <a:rPr lang="en-US" sz="3900" b="1" dirty="0" smtClean="0">
                <a:solidFill>
                  <a:srgbClr val="C00000"/>
                </a:solidFill>
                <a:latin typeface="Times New Roman" pitchFamily="18" charset="0"/>
              </a:rPr>
              <a:t> </a:t>
            </a:r>
            <a:r>
              <a:rPr lang="en-US" sz="3900" b="1" dirty="0" err="1" smtClean="0">
                <a:solidFill>
                  <a:srgbClr val="C00000"/>
                </a:solidFill>
                <a:latin typeface="Times New Roman" pitchFamily="18" charset="0"/>
              </a:rPr>
              <a:t>phố</a:t>
            </a:r>
            <a:r>
              <a:rPr lang="en-US" sz="3900" b="1" dirty="0" smtClean="0">
                <a:solidFill>
                  <a:srgbClr val="C00000"/>
                </a:solidFill>
                <a:latin typeface="Times New Roman" pitchFamily="18" charset="0"/>
              </a:rPr>
              <a:t> du </a:t>
            </a:r>
            <a:r>
              <a:rPr lang="en-US" sz="3900" b="1" dirty="0" err="1" smtClean="0">
                <a:solidFill>
                  <a:srgbClr val="C00000"/>
                </a:solidFill>
                <a:latin typeface="Times New Roman" pitchFamily="18" charset="0"/>
              </a:rPr>
              <a:t>lịch</a:t>
            </a:r>
            <a:r>
              <a:rPr lang="en-US" sz="3900" b="1" dirty="0" smtClean="0">
                <a:solidFill>
                  <a:srgbClr val="C00000"/>
                </a:solidFill>
                <a:latin typeface="Times New Roman" pitchFamily="18" charset="0"/>
              </a:rPr>
              <a:t> </a:t>
            </a:r>
            <a:r>
              <a:rPr lang="en-US" sz="3900" b="1" dirty="0" err="1" smtClean="0">
                <a:solidFill>
                  <a:srgbClr val="C00000"/>
                </a:solidFill>
                <a:latin typeface="Times New Roman" pitchFamily="18" charset="0"/>
              </a:rPr>
              <a:t>và</a:t>
            </a:r>
            <a:r>
              <a:rPr lang="en-US" sz="3900" b="1" dirty="0" smtClean="0">
                <a:solidFill>
                  <a:srgbClr val="C00000"/>
                </a:solidFill>
                <a:latin typeface="Times New Roman" pitchFamily="18" charset="0"/>
              </a:rPr>
              <a:t> </a:t>
            </a:r>
            <a:r>
              <a:rPr lang="en-US" sz="3900" b="1" dirty="0" err="1" smtClean="0">
                <a:solidFill>
                  <a:srgbClr val="C00000"/>
                </a:solidFill>
                <a:latin typeface="Times New Roman" pitchFamily="18" charset="0"/>
              </a:rPr>
              <a:t>nghỉ</a:t>
            </a:r>
            <a:r>
              <a:rPr lang="en-US" sz="3900" b="1" dirty="0" smtClean="0">
                <a:solidFill>
                  <a:srgbClr val="C00000"/>
                </a:solidFill>
                <a:latin typeface="Times New Roman" pitchFamily="18" charset="0"/>
              </a:rPr>
              <a:t> </a:t>
            </a:r>
            <a:r>
              <a:rPr lang="en-US" sz="3900" b="1" dirty="0" err="1" smtClean="0">
                <a:solidFill>
                  <a:srgbClr val="C00000"/>
                </a:solidFill>
                <a:latin typeface="Times New Roman" pitchFamily="18" charset="0"/>
              </a:rPr>
              <a:t>mát</a:t>
            </a:r>
            <a:r>
              <a:rPr lang="en-US" sz="3900" b="1" dirty="0" smtClean="0">
                <a:solidFill>
                  <a:srgbClr val="C00000"/>
                </a:solidFill>
                <a:latin typeface="Times New Roman" pitchFamily="18" charset="0"/>
              </a:rPr>
              <a:t>:</a:t>
            </a:r>
            <a:r>
              <a:rPr lang="en-US" sz="3900" dirty="0" smtClean="0">
                <a:solidFill>
                  <a:srgbClr val="C00000"/>
                </a:solidFill>
                <a:latin typeface="Times New Roman" pitchFamily="18" charset="0"/>
              </a:rPr>
              <a:t/>
            </a:r>
            <a:br>
              <a:rPr lang="en-US" sz="3900" dirty="0" smtClean="0">
                <a:solidFill>
                  <a:srgbClr val="C00000"/>
                </a:solidFill>
                <a:latin typeface="Times New Roman" pitchFamily="18" charset="0"/>
              </a:rPr>
            </a:br>
            <a:r>
              <a:rPr lang="en-US" sz="3900" dirty="0" smtClean="0">
                <a:solidFill>
                  <a:srgbClr val="C00000"/>
                </a:solidFill>
                <a:latin typeface="Times New Roman" pitchFamily="18" charset="0"/>
              </a:rPr>
              <a:t>                            </a:t>
            </a:r>
            <a:r>
              <a:rPr lang="en-US" sz="3900" dirty="0" err="1" smtClean="0">
                <a:solidFill>
                  <a:srgbClr val="C00000"/>
                </a:solidFill>
                <a:latin typeface="Times New Roman" pitchFamily="18" charset="0"/>
              </a:rPr>
              <a:t>Đọc</a:t>
            </a:r>
            <a:r>
              <a:rPr lang="en-US" sz="3900" dirty="0" smtClean="0">
                <a:solidFill>
                  <a:srgbClr val="C00000"/>
                </a:solidFill>
                <a:latin typeface="Times New Roman" pitchFamily="18" charset="0"/>
              </a:rPr>
              <a:t> </a:t>
            </a:r>
            <a:r>
              <a:rPr lang="en-US" sz="3900" dirty="0" err="1" smtClean="0">
                <a:solidFill>
                  <a:srgbClr val="C00000"/>
                </a:solidFill>
                <a:latin typeface="Times New Roman" pitchFamily="18" charset="0"/>
              </a:rPr>
              <a:t>sách</a:t>
            </a:r>
            <a:r>
              <a:rPr lang="en-US" sz="3900" dirty="0" smtClean="0">
                <a:solidFill>
                  <a:srgbClr val="C00000"/>
                </a:solidFill>
                <a:latin typeface="Times New Roman" pitchFamily="18" charset="0"/>
              </a:rPr>
              <a:t> </a:t>
            </a:r>
            <a:r>
              <a:rPr lang="en-US" sz="3900" dirty="0" err="1" smtClean="0">
                <a:solidFill>
                  <a:srgbClr val="C00000"/>
                </a:solidFill>
                <a:latin typeface="Times New Roman" pitchFamily="18" charset="0"/>
              </a:rPr>
              <a:t>giáo</a:t>
            </a:r>
            <a:r>
              <a:rPr lang="en-US" sz="3900" dirty="0" smtClean="0">
                <a:solidFill>
                  <a:srgbClr val="C00000"/>
                </a:solidFill>
                <a:latin typeface="Times New Roman" pitchFamily="18" charset="0"/>
              </a:rPr>
              <a:t> </a:t>
            </a:r>
            <a:r>
              <a:rPr lang="en-US" sz="3900" dirty="0" err="1" smtClean="0">
                <a:solidFill>
                  <a:srgbClr val="C00000"/>
                </a:solidFill>
                <a:latin typeface="Times New Roman" pitchFamily="18" charset="0"/>
              </a:rPr>
              <a:t>khoa</a:t>
            </a:r>
            <a:r>
              <a:rPr lang="en-US" sz="3900" dirty="0" smtClean="0">
                <a:solidFill>
                  <a:srgbClr val="C00000"/>
                </a:solidFill>
                <a:latin typeface="Times New Roman" pitchFamily="18" charset="0"/>
              </a:rPr>
              <a:t> /95</a:t>
            </a:r>
            <a:endParaRPr lang="vi-VN" sz="3900" dirty="0" smtClean="0">
              <a:solidFill>
                <a:srgbClr val="C00000"/>
              </a:solidFill>
            </a:endParaRPr>
          </a:p>
        </p:txBody>
      </p:sp>
      <p:sp>
        <p:nvSpPr>
          <p:cNvPr id="16387" name="Content Placeholder 2"/>
          <p:cNvSpPr>
            <a:spLocks noGrp="1"/>
          </p:cNvSpPr>
          <p:nvPr>
            <p:ph idx="1"/>
          </p:nvPr>
        </p:nvSpPr>
        <p:spPr>
          <a:xfrm>
            <a:off x="-3313" y="1138996"/>
            <a:ext cx="12344400" cy="5811079"/>
          </a:xfrm>
        </p:spPr>
        <p:txBody>
          <a:bodyPr/>
          <a:lstStyle/>
          <a:p>
            <a:pPr>
              <a:buFontTx/>
              <a:buNone/>
            </a:pP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Đà</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Lạt</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trở</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thành</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thành</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phố</a:t>
            </a:r>
            <a:r>
              <a:rPr lang="en-US" b="1" dirty="0" smtClean="0">
                <a:latin typeface="Times New Roman" panose="02020603050405020304" pitchFamily="18" charset="0"/>
                <a:cs typeface="Times New Roman" panose="02020603050405020304" pitchFamily="18" charset="0"/>
              </a:rPr>
              <a:t> du </a:t>
            </a:r>
            <a:r>
              <a:rPr lang="en-US" b="1" dirty="0" err="1" smtClean="0">
                <a:latin typeface="Times New Roman" panose="02020603050405020304" pitchFamily="18" charset="0"/>
                <a:cs typeface="Times New Roman" panose="02020603050405020304" pitchFamily="18" charset="0"/>
              </a:rPr>
              <a:t>lịch</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và</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nghỉ</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mát</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nổi</a:t>
            </a:r>
            <a:endParaRPr lang="en-US" b="1" dirty="0" smtClean="0">
              <a:latin typeface="Times New Roman" panose="02020603050405020304" pitchFamily="18" charset="0"/>
              <a:cs typeface="Times New Roman" panose="02020603050405020304" pitchFamily="18" charset="0"/>
            </a:endParaRPr>
          </a:p>
          <a:p>
            <a:pPr>
              <a:buFontTx/>
              <a:buNone/>
            </a:pPr>
            <a:r>
              <a:rPr lang="en-US" b="1" dirty="0" err="1" smtClean="0">
                <a:latin typeface="Times New Roman" panose="02020603050405020304" pitchFamily="18" charset="0"/>
                <a:cs typeface="Times New Roman" panose="02020603050405020304" pitchFamily="18" charset="0"/>
              </a:rPr>
              <a:t>tiếng</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vì</a:t>
            </a:r>
            <a:r>
              <a:rPr lang="en-US" b="1" dirty="0" smtClean="0">
                <a:latin typeface="Times New Roman" panose="02020603050405020304" pitchFamily="18" charset="0"/>
                <a:cs typeface="Times New Roman" panose="02020603050405020304" pitchFamily="18" charset="0"/>
              </a:rPr>
              <a:t>: </a:t>
            </a:r>
          </a:p>
          <a:p>
            <a:pPr>
              <a:buFontTx/>
              <a:buChar char="-"/>
            </a:pPr>
            <a:r>
              <a:rPr lang="en-US" b="1" dirty="0" err="1" smtClean="0">
                <a:latin typeface="Times New Roman" panose="02020603050405020304" pitchFamily="18" charset="0"/>
                <a:cs typeface="Times New Roman" panose="02020603050405020304" pitchFamily="18" charset="0"/>
              </a:rPr>
              <a:t>Có</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khí</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hậu</a:t>
            </a:r>
            <a:r>
              <a:rPr lang="en-US" b="1" dirty="0" smtClean="0">
                <a:latin typeface="Times New Roman" panose="02020603050405020304" pitchFamily="18" charset="0"/>
                <a:cs typeface="Times New Roman" panose="02020603050405020304" pitchFamily="18" charset="0"/>
              </a:rPr>
              <a:t>: …….</a:t>
            </a:r>
          </a:p>
          <a:p>
            <a:pPr>
              <a:buFontTx/>
              <a:buChar char="-"/>
            </a:pPr>
            <a:r>
              <a:rPr lang="en-US" b="1" dirty="0" err="1" smtClean="0">
                <a:latin typeface="Times New Roman" panose="02020603050405020304" pitchFamily="18" charset="0"/>
                <a:cs typeface="Times New Roman" panose="02020603050405020304" pitchFamily="18" charset="0"/>
              </a:rPr>
              <a:t>Có</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các</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cảnh</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quan</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tự</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nhiên</a:t>
            </a:r>
            <a:r>
              <a:rPr lang="en-US" b="1" dirty="0" smtClean="0">
                <a:latin typeface="Times New Roman" panose="02020603050405020304" pitchFamily="18" charset="0"/>
                <a:cs typeface="Times New Roman" panose="02020603050405020304" pitchFamily="18" charset="0"/>
              </a:rPr>
              <a:t> ….</a:t>
            </a:r>
          </a:p>
          <a:p>
            <a:pPr>
              <a:buFontTx/>
              <a:buChar char="-"/>
            </a:pPr>
            <a:r>
              <a:rPr lang="en-US" b="1" dirty="0" err="1" smtClean="0">
                <a:latin typeface="Times New Roman" panose="02020603050405020304" pitchFamily="18" charset="0"/>
                <a:cs typeface="Times New Roman" panose="02020603050405020304" pitchFamily="18" charset="0"/>
              </a:rPr>
              <a:t>Có</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các</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công</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trình</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phục</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vụ</a:t>
            </a:r>
            <a:r>
              <a:rPr lang="en-US" b="1" dirty="0" smtClean="0">
                <a:latin typeface="Times New Roman" panose="02020603050405020304" pitchFamily="18" charset="0"/>
                <a:cs typeface="Times New Roman" panose="02020603050405020304" pitchFamily="18" charset="0"/>
              </a:rPr>
              <a:t> du lich </a:t>
            </a:r>
            <a:r>
              <a:rPr lang="en-US" b="1" dirty="0" err="1" smtClean="0">
                <a:latin typeface="Times New Roman" panose="02020603050405020304" pitchFamily="18" charset="0"/>
                <a:cs typeface="Times New Roman" panose="02020603050405020304" pitchFamily="18" charset="0"/>
              </a:rPr>
              <a:t>như</a:t>
            </a:r>
            <a:r>
              <a:rPr lang="en-US" b="1" dirty="0" smtClean="0">
                <a:latin typeface="Times New Roman" panose="02020603050405020304" pitchFamily="18" charset="0"/>
                <a:cs typeface="Times New Roman" panose="02020603050405020304" pitchFamily="18" charset="0"/>
              </a:rPr>
              <a:t>: ….</a:t>
            </a:r>
          </a:p>
          <a:p>
            <a:pPr>
              <a:buFontTx/>
              <a:buChar char="-"/>
            </a:pPr>
            <a:r>
              <a:rPr lang="en-US" b="1" dirty="0" err="1" smtClean="0">
                <a:latin typeface="Times New Roman" panose="02020603050405020304" pitchFamily="18" charset="0"/>
                <a:cs typeface="Times New Roman" panose="02020603050405020304" pitchFamily="18" charset="0"/>
              </a:rPr>
              <a:t>Có</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các</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hoạt</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động</a:t>
            </a:r>
            <a:r>
              <a:rPr lang="en-US" b="1" dirty="0" smtClean="0">
                <a:latin typeface="Times New Roman" panose="02020603050405020304" pitchFamily="18" charset="0"/>
                <a:cs typeface="Times New Roman" panose="02020603050405020304" pitchFamily="18" charset="0"/>
              </a:rPr>
              <a:t> du </a:t>
            </a:r>
            <a:r>
              <a:rPr lang="en-US" b="1" dirty="0" err="1" smtClean="0">
                <a:latin typeface="Times New Roman" panose="02020603050405020304" pitchFamily="18" charset="0"/>
                <a:cs typeface="Times New Roman" panose="02020603050405020304" pitchFamily="18" charset="0"/>
              </a:rPr>
              <a:t>lịch</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lí</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thú</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như</a:t>
            </a:r>
            <a:r>
              <a:rPr lang="en-US" b="1" dirty="0" smtClean="0">
                <a:latin typeface="Times New Roman" panose="02020603050405020304" pitchFamily="18" charset="0"/>
                <a:cs typeface="Times New Roman" panose="02020603050405020304" pitchFamily="18" charset="0"/>
              </a:rPr>
              <a:t>: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7" name="Content Placeholder 2"/>
          <p:cNvSpPr>
            <a:spLocks noGrp="1"/>
          </p:cNvSpPr>
          <p:nvPr>
            <p:ph idx="1"/>
          </p:nvPr>
        </p:nvSpPr>
        <p:spPr>
          <a:xfrm>
            <a:off x="304800" y="274637"/>
            <a:ext cx="11430000" cy="6019800"/>
          </a:xfrm>
        </p:spPr>
        <p:txBody>
          <a:bodyPr/>
          <a:lstStyle/>
          <a:p>
            <a:pPr>
              <a:spcBef>
                <a:spcPct val="0"/>
              </a:spcBef>
              <a:buFontTx/>
              <a:buNone/>
            </a:pPr>
            <a:r>
              <a:rPr lang="en-US" sz="4400" b="1" dirty="0" smtClean="0">
                <a:latin typeface="Times New Roman" panose="02020603050405020304" pitchFamily="18" charset="0"/>
                <a:cs typeface="Times New Roman" panose="02020603050405020304" pitchFamily="18" charset="0"/>
              </a:rPr>
              <a:t>     </a:t>
            </a:r>
            <a:r>
              <a:rPr lang="en-US" sz="4400" b="1" dirty="0" err="1" smtClean="0">
                <a:latin typeface="Times New Roman" panose="02020603050405020304" pitchFamily="18" charset="0"/>
                <a:cs typeface="Times New Roman" panose="02020603050405020304" pitchFamily="18" charset="0"/>
              </a:rPr>
              <a:t>Đà</a:t>
            </a:r>
            <a:r>
              <a:rPr lang="en-US" sz="4400" b="1" dirty="0" smtClean="0">
                <a:latin typeface="Times New Roman" panose="02020603050405020304" pitchFamily="18" charset="0"/>
                <a:cs typeface="Times New Roman" panose="02020603050405020304" pitchFamily="18" charset="0"/>
              </a:rPr>
              <a:t> </a:t>
            </a:r>
            <a:r>
              <a:rPr lang="en-US" sz="4400" b="1" dirty="0" err="1" smtClean="0">
                <a:latin typeface="Times New Roman" panose="02020603050405020304" pitchFamily="18" charset="0"/>
                <a:cs typeface="Times New Roman" panose="02020603050405020304" pitchFamily="18" charset="0"/>
              </a:rPr>
              <a:t>Lạt</a:t>
            </a:r>
            <a:r>
              <a:rPr lang="en-US" sz="4400" b="1" dirty="0" smtClean="0">
                <a:latin typeface="Times New Roman" panose="02020603050405020304" pitchFamily="18" charset="0"/>
                <a:cs typeface="Times New Roman" panose="02020603050405020304" pitchFamily="18" charset="0"/>
              </a:rPr>
              <a:t> </a:t>
            </a:r>
            <a:r>
              <a:rPr lang="en-US" sz="4400" b="1" dirty="0" err="1" smtClean="0">
                <a:latin typeface="Times New Roman" panose="02020603050405020304" pitchFamily="18" charset="0"/>
                <a:cs typeface="Times New Roman" panose="02020603050405020304" pitchFamily="18" charset="0"/>
              </a:rPr>
              <a:t>trở</a:t>
            </a:r>
            <a:r>
              <a:rPr lang="en-US" sz="4400" b="1" dirty="0" smtClean="0">
                <a:latin typeface="Times New Roman" panose="02020603050405020304" pitchFamily="18" charset="0"/>
                <a:cs typeface="Times New Roman" panose="02020603050405020304" pitchFamily="18" charset="0"/>
              </a:rPr>
              <a:t> </a:t>
            </a:r>
            <a:r>
              <a:rPr lang="en-US" sz="4400" b="1" dirty="0" err="1" smtClean="0">
                <a:latin typeface="Times New Roman" panose="02020603050405020304" pitchFamily="18" charset="0"/>
                <a:cs typeface="Times New Roman" panose="02020603050405020304" pitchFamily="18" charset="0"/>
              </a:rPr>
              <a:t>thành</a:t>
            </a:r>
            <a:r>
              <a:rPr lang="en-US" sz="4400" b="1" dirty="0" smtClean="0">
                <a:latin typeface="Times New Roman" panose="02020603050405020304" pitchFamily="18" charset="0"/>
                <a:cs typeface="Times New Roman" panose="02020603050405020304" pitchFamily="18" charset="0"/>
              </a:rPr>
              <a:t> </a:t>
            </a:r>
            <a:r>
              <a:rPr lang="en-US" sz="4400" b="1" dirty="0" err="1" smtClean="0">
                <a:latin typeface="Times New Roman" panose="02020603050405020304" pitchFamily="18" charset="0"/>
                <a:cs typeface="Times New Roman" panose="02020603050405020304" pitchFamily="18" charset="0"/>
              </a:rPr>
              <a:t>thành</a:t>
            </a:r>
            <a:r>
              <a:rPr lang="en-US" sz="4400" b="1" dirty="0" smtClean="0">
                <a:latin typeface="Times New Roman" panose="02020603050405020304" pitchFamily="18" charset="0"/>
                <a:cs typeface="Times New Roman" panose="02020603050405020304" pitchFamily="18" charset="0"/>
              </a:rPr>
              <a:t> </a:t>
            </a:r>
            <a:r>
              <a:rPr lang="en-US" sz="4400" b="1" dirty="0" err="1" smtClean="0">
                <a:latin typeface="Times New Roman" panose="02020603050405020304" pitchFamily="18" charset="0"/>
                <a:cs typeface="Times New Roman" panose="02020603050405020304" pitchFamily="18" charset="0"/>
              </a:rPr>
              <a:t>phố</a:t>
            </a:r>
            <a:r>
              <a:rPr lang="en-US" sz="4400" b="1" dirty="0" smtClean="0">
                <a:latin typeface="Times New Roman" panose="02020603050405020304" pitchFamily="18" charset="0"/>
                <a:cs typeface="Times New Roman" panose="02020603050405020304" pitchFamily="18" charset="0"/>
              </a:rPr>
              <a:t> du </a:t>
            </a:r>
            <a:r>
              <a:rPr lang="en-US" sz="4400" b="1" dirty="0" err="1" smtClean="0">
                <a:latin typeface="Times New Roman" panose="02020603050405020304" pitchFamily="18" charset="0"/>
                <a:cs typeface="Times New Roman" panose="02020603050405020304" pitchFamily="18" charset="0"/>
              </a:rPr>
              <a:t>lịch</a:t>
            </a:r>
            <a:r>
              <a:rPr lang="en-US" sz="4400" b="1" dirty="0" smtClean="0">
                <a:latin typeface="Times New Roman" panose="02020603050405020304" pitchFamily="18" charset="0"/>
                <a:cs typeface="Times New Roman" panose="02020603050405020304" pitchFamily="18" charset="0"/>
              </a:rPr>
              <a:t> </a:t>
            </a:r>
            <a:r>
              <a:rPr lang="en-US" sz="4400" b="1" dirty="0" err="1" smtClean="0">
                <a:latin typeface="Times New Roman" panose="02020603050405020304" pitchFamily="18" charset="0"/>
                <a:cs typeface="Times New Roman" panose="02020603050405020304" pitchFamily="18" charset="0"/>
              </a:rPr>
              <a:t>và</a:t>
            </a:r>
            <a:r>
              <a:rPr lang="en-US" sz="4400" b="1" dirty="0" smtClean="0">
                <a:latin typeface="Times New Roman" panose="02020603050405020304" pitchFamily="18" charset="0"/>
                <a:cs typeface="Times New Roman" panose="02020603050405020304" pitchFamily="18" charset="0"/>
              </a:rPr>
              <a:t> </a:t>
            </a:r>
            <a:r>
              <a:rPr lang="en-US" sz="4400" b="1" dirty="0" err="1" smtClean="0">
                <a:latin typeface="Times New Roman" panose="02020603050405020304" pitchFamily="18" charset="0"/>
                <a:cs typeface="Times New Roman" panose="02020603050405020304" pitchFamily="18" charset="0"/>
              </a:rPr>
              <a:t>nghỉ</a:t>
            </a:r>
            <a:endParaRPr lang="en-US" sz="4400" b="1" dirty="0">
              <a:latin typeface="Times New Roman" panose="02020603050405020304" pitchFamily="18" charset="0"/>
              <a:cs typeface="Times New Roman" panose="02020603050405020304" pitchFamily="18" charset="0"/>
            </a:endParaRPr>
          </a:p>
          <a:p>
            <a:pPr>
              <a:spcBef>
                <a:spcPct val="0"/>
              </a:spcBef>
              <a:buFontTx/>
              <a:buNone/>
            </a:pPr>
            <a:r>
              <a:rPr lang="en-US" sz="4400" b="1" dirty="0" err="1" smtClean="0">
                <a:latin typeface="Times New Roman" panose="02020603050405020304" pitchFamily="18" charset="0"/>
                <a:cs typeface="Times New Roman" panose="02020603050405020304" pitchFamily="18" charset="0"/>
              </a:rPr>
              <a:t>mát</a:t>
            </a:r>
            <a:r>
              <a:rPr lang="en-US" sz="4400" b="1" dirty="0" smtClean="0">
                <a:latin typeface="Times New Roman" panose="02020603050405020304" pitchFamily="18" charset="0"/>
                <a:cs typeface="Times New Roman" panose="02020603050405020304" pitchFamily="18" charset="0"/>
              </a:rPr>
              <a:t> </a:t>
            </a:r>
            <a:r>
              <a:rPr lang="en-US" sz="4400" b="1" dirty="0" err="1" smtClean="0">
                <a:latin typeface="Times New Roman" panose="02020603050405020304" pitchFamily="18" charset="0"/>
                <a:cs typeface="Times New Roman" panose="02020603050405020304" pitchFamily="18" charset="0"/>
              </a:rPr>
              <a:t>nổi</a:t>
            </a:r>
            <a:r>
              <a:rPr lang="en-US" sz="4400" b="1" dirty="0" smtClean="0">
                <a:latin typeface="Times New Roman" panose="02020603050405020304" pitchFamily="18" charset="0"/>
                <a:cs typeface="Times New Roman" panose="02020603050405020304" pitchFamily="18" charset="0"/>
              </a:rPr>
              <a:t> </a:t>
            </a:r>
            <a:r>
              <a:rPr lang="en-US" sz="4400" b="1" dirty="0" err="1" smtClean="0">
                <a:latin typeface="Times New Roman" panose="02020603050405020304" pitchFamily="18" charset="0"/>
                <a:cs typeface="Times New Roman" panose="02020603050405020304" pitchFamily="18" charset="0"/>
              </a:rPr>
              <a:t>tiếng</a:t>
            </a:r>
            <a:r>
              <a:rPr lang="en-US" sz="4400" b="1" dirty="0" smtClean="0">
                <a:latin typeface="Times New Roman" panose="02020603050405020304" pitchFamily="18" charset="0"/>
                <a:cs typeface="Times New Roman" panose="02020603050405020304" pitchFamily="18" charset="0"/>
              </a:rPr>
              <a:t> </a:t>
            </a:r>
            <a:r>
              <a:rPr lang="en-US" sz="4400" b="1" dirty="0" err="1" smtClean="0">
                <a:latin typeface="Times New Roman" panose="02020603050405020304" pitchFamily="18" charset="0"/>
                <a:cs typeface="Times New Roman" panose="02020603050405020304" pitchFamily="18" charset="0"/>
              </a:rPr>
              <a:t>vì</a:t>
            </a:r>
            <a:r>
              <a:rPr lang="en-US" sz="4400" b="1" dirty="0" smtClean="0">
                <a:latin typeface="Times New Roman" panose="02020603050405020304" pitchFamily="18" charset="0"/>
                <a:cs typeface="Times New Roman" panose="02020603050405020304" pitchFamily="18" charset="0"/>
              </a:rPr>
              <a:t>: </a:t>
            </a:r>
          </a:p>
          <a:p>
            <a:pPr>
              <a:spcBef>
                <a:spcPct val="0"/>
              </a:spcBef>
              <a:buFontTx/>
              <a:buChar char="-"/>
            </a:pPr>
            <a:r>
              <a:rPr lang="en-US" sz="4400" b="1" dirty="0" err="1" smtClean="0">
                <a:latin typeface="Times New Roman" panose="02020603050405020304" pitchFamily="18" charset="0"/>
                <a:cs typeface="Times New Roman" panose="02020603050405020304" pitchFamily="18" charset="0"/>
              </a:rPr>
              <a:t>Có</a:t>
            </a:r>
            <a:r>
              <a:rPr lang="en-US" sz="4400" b="1" dirty="0" smtClean="0">
                <a:latin typeface="Times New Roman" panose="02020603050405020304" pitchFamily="18" charset="0"/>
                <a:cs typeface="Times New Roman" panose="02020603050405020304" pitchFamily="18" charset="0"/>
              </a:rPr>
              <a:t> </a:t>
            </a:r>
            <a:r>
              <a:rPr lang="en-US" sz="4400" b="1" dirty="0" err="1" smtClean="0">
                <a:latin typeface="Times New Roman" panose="02020603050405020304" pitchFamily="18" charset="0"/>
                <a:cs typeface="Times New Roman" panose="02020603050405020304" pitchFamily="18" charset="0"/>
              </a:rPr>
              <a:t>khí</a:t>
            </a:r>
            <a:r>
              <a:rPr lang="en-US" sz="4400" b="1" dirty="0" smtClean="0">
                <a:latin typeface="Times New Roman" panose="02020603050405020304" pitchFamily="18" charset="0"/>
                <a:cs typeface="Times New Roman" panose="02020603050405020304" pitchFamily="18" charset="0"/>
              </a:rPr>
              <a:t> </a:t>
            </a:r>
            <a:r>
              <a:rPr lang="en-US" sz="4400" b="1" dirty="0" err="1" smtClean="0">
                <a:latin typeface="Times New Roman" panose="02020603050405020304" pitchFamily="18" charset="0"/>
                <a:cs typeface="Times New Roman" panose="02020603050405020304" pitchFamily="18" charset="0"/>
              </a:rPr>
              <a:t>hậu</a:t>
            </a:r>
            <a:r>
              <a:rPr lang="en-US" sz="4400" b="1" dirty="0" smtClean="0">
                <a:latin typeface="Times New Roman" panose="02020603050405020304" pitchFamily="18" charset="0"/>
                <a:cs typeface="Times New Roman" panose="02020603050405020304" pitchFamily="18" charset="0"/>
              </a:rPr>
              <a:t>:</a:t>
            </a:r>
          </a:p>
          <a:p>
            <a:pPr>
              <a:spcBef>
                <a:spcPct val="0"/>
              </a:spcBef>
              <a:buFontTx/>
              <a:buChar char="-"/>
            </a:pPr>
            <a:r>
              <a:rPr lang="en-US" sz="4400" b="1" dirty="0" err="1" smtClean="0">
                <a:latin typeface="Times New Roman" panose="02020603050405020304" pitchFamily="18" charset="0"/>
                <a:cs typeface="Times New Roman" panose="02020603050405020304" pitchFamily="18" charset="0"/>
              </a:rPr>
              <a:t>Có</a:t>
            </a:r>
            <a:r>
              <a:rPr lang="en-US" sz="4400" b="1" dirty="0" smtClean="0">
                <a:latin typeface="Times New Roman" panose="02020603050405020304" pitchFamily="18" charset="0"/>
                <a:cs typeface="Times New Roman" panose="02020603050405020304" pitchFamily="18" charset="0"/>
              </a:rPr>
              <a:t> </a:t>
            </a:r>
            <a:r>
              <a:rPr lang="en-US" sz="4400" b="1" dirty="0" err="1" smtClean="0">
                <a:latin typeface="Times New Roman" panose="02020603050405020304" pitchFamily="18" charset="0"/>
                <a:cs typeface="Times New Roman" panose="02020603050405020304" pitchFamily="18" charset="0"/>
              </a:rPr>
              <a:t>các</a:t>
            </a:r>
            <a:r>
              <a:rPr lang="en-US" sz="4400" b="1" dirty="0" smtClean="0">
                <a:latin typeface="Times New Roman" panose="02020603050405020304" pitchFamily="18" charset="0"/>
                <a:cs typeface="Times New Roman" panose="02020603050405020304" pitchFamily="18" charset="0"/>
              </a:rPr>
              <a:t> </a:t>
            </a:r>
            <a:r>
              <a:rPr lang="en-US" sz="4400" b="1" dirty="0" err="1" smtClean="0">
                <a:latin typeface="Times New Roman" panose="02020603050405020304" pitchFamily="18" charset="0"/>
                <a:cs typeface="Times New Roman" panose="02020603050405020304" pitchFamily="18" charset="0"/>
              </a:rPr>
              <a:t>cảnh</a:t>
            </a:r>
            <a:r>
              <a:rPr lang="en-US" sz="4400" b="1" dirty="0" smtClean="0">
                <a:latin typeface="Times New Roman" panose="02020603050405020304" pitchFamily="18" charset="0"/>
                <a:cs typeface="Times New Roman" panose="02020603050405020304" pitchFamily="18" charset="0"/>
              </a:rPr>
              <a:t> </a:t>
            </a:r>
            <a:r>
              <a:rPr lang="en-US" sz="4400" b="1" dirty="0" err="1" smtClean="0">
                <a:latin typeface="Times New Roman" panose="02020603050405020304" pitchFamily="18" charset="0"/>
                <a:cs typeface="Times New Roman" panose="02020603050405020304" pitchFamily="18" charset="0"/>
              </a:rPr>
              <a:t>quan</a:t>
            </a:r>
            <a:r>
              <a:rPr lang="en-US" sz="4400" b="1" dirty="0" smtClean="0">
                <a:latin typeface="Times New Roman" panose="02020603050405020304" pitchFamily="18" charset="0"/>
                <a:cs typeface="Times New Roman" panose="02020603050405020304" pitchFamily="18" charset="0"/>
              </a:rPr>
              <a:t> </a:t>
            </a:r>
            <a:r>
              <a:rPr lang="en-US" sz="4400" b="1" dirty="0" err="1" smtClean="0">
                <a:latin typeface="Times New Roman" panose="02020603050405020304" pitchFamily="18" charset="0"/>
                <a:cs typeface="Times New Roman" panose="02020603050405020304" pitchFamily="18" charset="0"/>
              </a:rPr>
              <a:t>tự</a:t>
            </a:r>
            <a:r>
              <a:rPr lang="en-US" sz="4400" b="1" dirty="0" smtClean="0">
                <a:latin typeface="Times New Roman" panose="02020603050405020304" pitchFamily="18" charset="0"/>
                <a:cs typeface="Times New Roman" panose="02020603050405020304" pitchFamily="18" charset="0"/>
              </a:rPr>
              <a:t> </a:t>
            </a:r>
            <a:r>
              <a:rPr lang="en-US" sz="4400" b="1" dirty="0" err="1" smtClean="0">
                <a:latin typeface="Times New Roman" panose="02020603050405020304" pitchFamily="18" charset="0"/>
                <a:cs typeface="Times New Roman" panose="02020603050405020304" pitchFamily="18" charset="0"/>
              </a:rPr>
              <a:t>nhiên</a:t>
            </a:r>
            <a:endParaRPr lang="en-US" sz="4400" b="1" dirty="0" smtClean="0">
              <a:latin typeface="Times New Roman" panose="02020603050405020304" pitchFamily="18" charset="0"/>
              <a:cs typeface="Times New Roman" panose="02020603050405020304" pitchFamily="18" charset="0"/>
            </a:endParaRPr>
          </a:p>
          <a:p>
            <a:pPr>
              <a:spcBef>
                <a:spcPct val="0"/>
              </a:spcBef>
              <a:buFontTx/>
              <a:buChar char="-"/>
            </a:pPr>
            <a:r>
              <a:rPr lang="en-US" sz="4400" b="1" dirty="0" err="1" smtClean="0">
                <a:latin typeface="Times New Roman" panose="02020603050405020304" pitchFamily="18" charset="0"/>
                <a:cs typeface="Times New Roman" panose="02020603050405020304" pitchFamily="18" charset="0"/>
              </a:rPr>
              <a:t>Có</a:t>
            </a:r>
            <a:r>
              <a:rPr lang="en-US" sz="4400" b="1" dirty="0" smtClean="0">
                <a:latin typeface="Times New Roman" panose="02020603050405020304" pitchFamily="18" charset="0"/>
                <a:cs typeface="Times New Roman" panose="02020603050405020304" pitchFamily="18" charset="0"/>
              </a:rPr>
              <a:t> </a:t>
            </a:r>
            <a:r>
              <a:rPr lang="en-US" sz="4400" b="1" dirty="0" err="1" smtClean="0">
                <a:latin typeface="Times New Roman" panose="02020603050405020304" pitchFamily="18" charset="0"/>
                <a:cs typeface="Times New Roman" panose="02020603050405020304" pitchFamily="18" charset="0"/>
              </a:rPr>
              <a:t>các</a:t>
            </a:r>
            <a:r>
              <a:rPr lang="en-US" sz="4400" b="1" dirty="0" smtClean="0">
                <a:latin typeface="Times New Roman" panose="02020603050405020304" pitchFamily="18" charset="0"/>
                <a:cs typeface="Times New Roman" panose="02020603050405020304" pitchFamily="18" charset="0"/>
              </a:rPr>
              <a:t> </a:t>
            </a:r>
            <a:r>
              <a:rPr lang="en-US" sz="4400" b="1" dirty="0" err="1" smtClean="0">
                <a:latin typeface="Times New Roman" panose="02020603050405020304" pitchFamily="18" charset="0"/>
                <a:cs typeface="Times New Roman" panose="02020603050405020304" pitchFamily="18" charset="0"/>
              </a:rPr>
              <a:t>công</a:t>
            </a:r>
            <a:r>
              <a:rPr lang="en-US" sz="4400" b="1" dirty="0" smtClean="0">
                <a:latin typeface="Times New Roman" panose="02020603050405020304" pitchFamily="18" charset="0"/>
                <a:cs typeface="Times New Roman" panose="02020603050405020304" pitchFamily="18" charset="0"/>
              </a:rPr>
              <a:t> </a:t>
            </a:r>
            <a:r>
              <a:rPr lang="en-US" sz="4400" b="1" dirty="0" err="1" smtClean="0">
                <a:latin typeface="Times New Roman" panose="02020603050405020304" pitchFamily="18" charset="0"/>
                <a:cs typeface="Times New Roman" panose="02020603050405020304" pitchFamily="18" charset="0"/>
              </a:rPr>
              <a:t>trình</a:t>
            </a:r>
            <a:r>
              <a:rPr lang="en-US" sz="4400" b="1" dirty="0" smtClean="0">
                <a:latin typeface="Times New Roman" panose="02020603050405020304" pitchFamily="18" charset="0"/>
                <a:cs typeface="Times New Roman" panose="02020603050405020304" pitchFamily="18" charset="0"/>
              </a:rPr>
              <a:t> </a:t>
            </a:r>
            <a:r>
              <a:rPr lang="en-US" sz="4400" b="1" dirty="0" err="1" smtClean="0">
                <a:latin typeface="Times New Roman" panose="02020603050405020304" pitchFamily="18" charset="0"/>
                <a:cs typeface="Times New Roman" panose="02020603050405020304" pitchFamily="18" charset="0"/>
              </a:rPr>
              <a:t>phục</a:t>
            </a:r>
            <a:r>
              <a:rPr lang="en-US" sz="4400" b="1" dirty="0" smtClean="0">
                <a:latin typeface="Times New Roman" panose="02020603050405020304" pitchFamily="18" charset="0"/>
                <a:cs typeface="Times New Roman" panose="02020603050405020304" pitchFamily="18" charset="0"/>
              </a:rPr>
              <a:t> </a:t>
            </a:r>
            <a:r>
              <a:rPr lang="en-US" sz="4400" b="1" dirty="0" err="1" smtClean="0">
                <a:latin typeface="Times New Roman" panose="02020603050405020304" pitchFamily="18" charset="0"/>
                <a:cs typeface="Times New Roman" panose="02020603050405020304" pitchFamily="18" charset="0"/>
              </a:rPr>
              <a:t>vụ</a:t>
            </a:r>
            <a:r>
              <a:rPr lang="en-US" sz="4400" b="1" dirty="0" smtClean="0">
                <a:latin typeface="Times New Roman" panose="02020603050405020304" pitchFamily="18" charset="0"/>
                <a:cs typeface="Times New Roman" panose="02020603050405020304" pitchFamily="18" charset="0"/>
              </a:rPr>
              <a:t> du lich </a:t>
            </a:r>
            <a:r>
              <a:rPr lang="en-US" sz="4400" b="1" dirty="0" err="1" smtClean="0">
                <a:latin typeface="Times New Roman" panose="02020603050405020304" pitchFamily="18" charset="0"/>
                <a:cs typeface="Times New Roman" panose="02020603050405020304" pitchFamily="18" charset="0"/>
              </a:rPr>
              <a:t>như</a:t>
            </a:r>
            <a:r>
              <a:rPr lang="en-US" sz="4400" b="1" dirty="0" smtClean="0">
                <a:latin typeface="Times New Roman" panose="02020603050405020304" pitchFamily="18" charset="0"/>
                <a:cs typeface="Times New Roman" panose="02020603050405020304" pitchFamily="18" charset="0"/>
              </a:rPr>
              <a:t>:</a:t>
            </a:r>
          </a:p>
          <a:p>
            <a:pPr marL="0" indent="0">
              <a:spcBef>
                <a:spcPct val="0"/>
              </a:spcBef>
              <a:buNone/>
            </a:pPr>
            <a:endParaRPr lang="en-US" sz="4400" b="1" dirty="0" smtClean="0">
              <a:latin typeface="Times New Roman" panose="02020603050405020304" pitchFamily="18" charset="0"/>
              <a:cs typeface="Times New Roman" panose="02020603050405020304" pitchFamily="18" charset="0"/>
            </a:endParaRPr>
          </a:p>
          <a:p>
            <a:pPr>
              <a:spcBef>
                <a:spcPct val="0"/>
              </a:spcBef>
              <a:buFontTx/>
              <a:buChar char="-"/>
            </a:pPr>
            <a:r>
              <a:rPr lang="en-US" sz="4400" b="1" dirty="0" err="1" smtClean="0">
                <a:latin typeface="Times New Roman" panose="02020603050405020304" pitchFamily="18" charset="0"/>
                <a:cs typeface="Times New Roman" panose="02020603050405020304" pitchFamily="18" charset="0"/>
              </a:rPr>
              <a:t>Có</a:t>
            </a:r>
            <a:r>
              <a:rPr lang="en-US" sz="4400" b="1" dirty="0" smtClean="0">
                <a:latin typeface="Times New Roman" panose="02020603050405020304" pitchFamily="18" charset="0"/>
                <a:cs typeface="Times New Roman" panose="02020603050405020304" pitchFamily="18" charset="0"/>
              </a:rPr>
              <a:t> </a:t>
            </a:r>
            <a:r>
              <a:rPr lang="en-US" sz="4400" b="1" dirty="0" err="1" smtClean="0">
                <a:latin typeface="Times New Roman" panose="02020603050405020304" pitchFamily="18" charset="0"/>
                <a:cs typeface="Times New Roman" panose="02020603050405020304" pitchFamily="18" charset="0"/>
              </a:rPr>
              <a:t>các</a:t>
            </a:r>
            <a:r>
              <a:rPr lang="en-US" sz="4400" b="1" dirty="0" smtClean="0">
                <a:latin typeface="Times New Roman" panose="02020603050405020304" pitchFamily="18" charset="0"/>
                <a:cs typeface="Times New Roman" panose="02020603050405020304" pitchFamily="18" charset="0"/>
              </a:rPr>
              <a:t> </a:t>
            </a:r>
            <a:r>
              <a:rPr lang="en-US" sz="4400" b="1" dirty="0" err="1" smtClean="0">
                <a:latin typeface="Times New Roman" panose="02020603050405020304" pitchFamily="18" charset="0"/>
                <a:cs typeface="Times New Roman" panose="02020603050405020304" pitchFamily="18" charset="0"/>
              </a:rPr>
              <a:t>hoạt</a:t>
            </a:r>
            <a:r>
              <a:rPr lang="en-US" sz="4400" b="1" dirty="0" smtClean="0">
                <a:latin typeface="Times New Roman" panose="02020603050405020304" pitchFamily="18" charset="0"/>
                <a:cs typeface="Times New Roman" panose="02020603050405020304" pitchFamily="18" charset="0"/>
              </a:rPr>
              <a:t> </a:t>
            </a:r>
            <a:r>
              <a:rPr lang="en-US" sz="4400" b="1" dirty="0" err="1" smtClean="0">
                <a:latin typeface="Times New Roman" panose="02020603050405020304" pitchFamily="18" charset="0"/>
                <a:cs typeface="Times New Roman" panose="02020603050405020304" pitchFamily="18" charset="0"/>
              </a:rPr>
              <a:t>động</a:t>
            </a:r>
            <a:r>
              <a:rPr lang="en-US" sz="4400" b="1" dirty="0" smtClean="0">
                <a:latin typeface="Times New Roman" panose="02020603050405020304" pitchFamily="18" charset="0"/>
                <a:cs typeface="Times New Roman" panose="02020603050405020304" pitchFamily="18" charset="0"/>
              </a:rPr>
              <a:t> du </a:t>
            </a:r>
            <a:r>
              <a:rPr lang="en-US" sz="4400" b="1" dirty="0" err="1" smtClean="0">
                <a:latin typeface="Times New Roman" panose="02020603050405020304" pitchFamily="18" charset="0"/>
                <a:cs typeface="Times New Roman" panose="02020603050405020304" pitchFamily="18" charset="0"/>
              </a:rPr>
              <a:t>lịch</a:t>
            </a:r>
            <a:r>
              <a:rPr lang="en-US" sz="4400" b="1" dirty="0" smtClean="0">
                <a:latin typeface="Times New Roman" panose="02020603050405020304" pitchFamily="18" charset="0"/>
                <a:cs typeface="Times New Roman" panose="02020603050405020304" pitchFamily="18" charset="0"/>
              </a:rPr>
              <a:t> </a:t>
            </a:r>
            <a:r>
              <a:rPr lang="en-US" sz="4400" b="1" dirty="0" err="1" smtClean="0">
                <a:latin typeface="Times New Roman" panose="02020603050405020304" pitchFamily="18" charset="0"/>
                <a:cs typeface="Times New Roman" panose="02020603050405020304" pitchFamily="18" charset="0"/>
              </a:rPr>
              <a:t>lí</a:t>
            </a:r>
            <a:r>
              <a:rPr lang="en-US" sz="4400" b="1" dirty="0" smtClean="0">
                <a:latin typeface="Times New Roman" panose="02020603050405020304" pitchFamily="18" charset="0"/>
                <a:cs typeface="Times New Roman" panose="02020603050405020304" pitchFamily="18" charset="0"/>
              </a:rPr>
              <a:t> </a:t>
            </a:r>
            <a:r>
              <a:rPr lang="en-US" sz="4400" b="1" dirty="0" err="1" smtClean="0">
                <a:latin typeface="Times New Roman" panose="02020603050405020304" pitchFamily="18" charset="0"/>
                <a:cs typeface="Times New Roman" panose="02020603050405020304" pitchFamily="18" charset="0"/>
              </a:rPr>
              <a:t>thú</a:t>
            </a:r>
            <a:r>
              <a:rPr lang="en-US" sz="4400" b="1" dirty="0" smtClean="0">
                <a:latin typeface="Times New Roman" panose="02020603050405020304" pitchFamily="18" charset="0"/>
                <a:cs typeface="Times New Roman" panose="02020603050405020304" pitchFamily="18" charset="0"/>
              </a:rPr>
              <a:t> </a:t>
            </a:r>
            <a:r>
              <a:rPr lang="en-US" sz="4400" b="1" dirty="0" err="1" smtClean="0">
                <a:latin typeface="Times New Roman" panose="02020603050405020304" pitchFamily="18" charset="0"/>
                <a:cs typeface="Times New Roman" panose="02020603050405020304" pitchFamily="18" charset="0"/>
              </a:rPr>
              <a:t>như</a:t>
            </a:r>
            <a:r>
              <a:rPr lang="en-US" sz="4400" b="1" dirty="0" smtClean="0">
                <a:latin typeface="Times New Roman" panose="02020603050405020304" pitchFamily="18" charset="0"/>
                <a:cs typeface="Times New Roman" panose="02020603050405020304" pitchFamily="18" charset="0"/>
              </a:rPr>
              <a:t>:</a:t>
            </a:r>
          </a:p>
        </p:txBody>
      </p:sp>
      <p:sp>
        <p:nvSpPr>
          <p:cNvPr id="16388" name="Hộp_Văn_Bản 3"/>
          <p:cNvSpPr txBox="1">
            <a:spLocks noChangeArrowheads="1"/>
          </p:cNvSpPr>
          <p:nvPr/>
        </p:nvSpPr>
        <p:spPr bwMode="auto">
          <a:xfrm>
            <a:off x="3657600" y="1570037"/>
            <a:ext cx="2880360" cy="849990"/>
          </a:xfrm>
          <a:prstGeom prst="rect">
            <a:avLst/>
          </a:prstGeom>
          <a:noFill/>
          <a:ln w="9525">
            <a:noFill/>
            <a:miter lim="800000"/>
            <a:headEnd/>
            <a:tailEnd/>
          </a:ln>
        </p:spPr>
        <p:txBody>
          <a:bodyPr lIns="110249" tIns="55125" rIns="110249" bIns="55125">
            <a:spAutoFit/>
          </a:bodyPr>
          <a:lstStyle/>
          <a:p>
            <a:r>
              <a:rPr lang="en-US" sz="4800" b="1" dirty="0" err="1">
                <a:solidFill>
                  <a:srgbClr val="FF0000"/>
                </a:solidFill>
                <a:latin typeface="Arial" pitchFamily="34" charset="0"/>
                <a:cs typeface="Arial" pitchFamily="34" charset="0"/>
              </a:rPr>
              <a:t>mát</a:t>
            </a:r>
            <a:r>
              <a:rPr lang="en-US" sz="4800" b="1" dirty="0">
                <a:solidFill>
                  <a:srgbClr val="FF0000"/>
                </a:solidFill>
                <a:latin typeface="Arial" pitchFamily="34" charset="0"/>
                <a:cs typeface="Arial" pitchFamily="34" charset="0"/>
              </a:rPr>
              <a:t> </a:t>
            </a:r>
            <a:r>
              <a:rPr lang="en-US" sz="4800" b="1" dirty="0" err="1">
                <a:solidFill>
                  <a:srgbClr val="FF0000"/>
                </a:solidFill>
                <a:latin typeface="Arial" pitchFamily="34" charset="0"/>
                <a:cs typeface="Arial" pitchFamily="34" charset="0"/>
              </a:rPr>
              <a:t>mẻ</a:t>
            </a:r>
            <a:endParaRPr lang="en-US" sz="4800" b="1" dirty="0">
              <a:solidFill>
                <a:srgbClr val="FF0000"/>
              </a:solidFill>
              <a:latin typeface="Arial" pitchFamily="34" charset="0"/>
              <a:cs typeface="Arial" pitchFamily="34" charset="0"/>
            </a:endParaRPr>
          </a:p>
        </p:txBody>
      </p:sp>
      <p:sp>
        <p:nvSpPr>
          <p:cNvPr id="16389" name="Hộp_Văn_Bản 4"/>
          <p:cNvSpPr txBox="1">
            <a:spLocks noChangeArrowheads="1"/>
          </p:cNvSpPr>
          <p:nvPr/>
        </p:nvSpPr>
        <p:spPr bwMode="auto">
          <a:xfrm>
            <a:off x="7239000" y="2244047"/>
            <a:ext cx="4114800" cy="849990"/>
          </a:xfrm>
          <a:prstGeom prst="rect">
            <a:avLst/>
          </a:prstGeom>
          <a:noFill/>
          <a:ln w="9525">
            <a:noFill/>
            <a:miter lim="800000"/>
            <a:headEnd/>
            <a:tailEnd/>
          </a:ln>
        </p:spPr>
        <p:txBody>
          <a:bodyPr wrap="square" lIns="110249" tIns="55125" rIns="110249" bIns="55125">
            <a:spAutoFit/>
          </a:bodyPr>
          <a:lstStyle/>
          <a:p>
            <a:r>
              <a:rPr lang="en-US" sz="4800" b="1" dirty="0">
                <a:solidFill>
                  <a:srgbClr val="FF0000"/>
                </a:solidFill>
                <a:latin typeface="Arial" pitchFamily="34" charset="0"/>
                <a:cs typeface="Arial" pitchFamily="34" charset="0"/>
              </a:rPr>
              <a:t>t</a:t>
            </a:r>
            <a:r>
              <a:rPr lang="vi-VN" sz="4800" b="1" dirty="0">
                <a:solidFill>
                  <a:srgbClr val="FF0000"/>
                </a:solidFill>
                <a:latin typeface="Arial" pitchFamily="34" charset="0"/>
                <a:cs typeface="Arial" pitchFamily="34" charset="0"/>
              </a:rPr>
              <a:t>ươ</a:t>
            </a:r>
            <a:r>
              <a:rPr lang="en-US" sz="4800" b="1" dirty="0" err="1">
                <a:solidFill>
                  <a:srgbClr val="FF0000"/>
                </a:solidFill>
                <a:latin typeface="Arial" pitchFamily="34" charset="0"/>
                <a:cs typeface="Arial" pitchFamily="34" charset="0"/>
              </a:rPr>
              <a:t>i</a:t>
            </a:r>
            <a:r>
              <a:rPr lang="en-US" sz="4800" b="1" dirty="0">
                <a:solidFill>
                  <a:srgbClr val="FF0000"/>
                </a:solidFill>
                <a:latin typeface="Arial" pitchFamily="34" charset="0"/>
                <a:cs typeface="Arial" pitchFamily="34" charset="0"/>
              </a:rPr>
              <a:t> </a:t>
            </a:r>
            <a:r>
              <a:rPr lang="vi-VN" sz="4800" b="1" dirty="0">
                <a:solidFill>
                  <a:srgbClr val="FF0000"/>
                </a:solidFill>
                <a:latin typeface="Arial" pitchFamily="34" charset="0"/>
                <a:cs typeface="Arial" pitchFamily="34" charset="0"/>
              </a:rPr>
              <a:t>đẹp</a:t>
            </a:r>
            <a:endParaRPr lang="en-US" sz="4800" b="1" dirty="0">
              <a:solidFill>
                <a:srgbClr val="FF0000"/>
              </a:solidFill>
              <a:latin typeface="Arial" pitchFamily="34" charset="0"/>
              <a:cs typeface="Arial" pitchFamily="34" charset="0"/>
            </a:endParaRPr>
          </a:p>
        </p:txBody>
      </p:sp>
      <p:sp>
        <p:nvSpPr>
          <p:cNvPr id="16390" name="Hộp_Văn_Bản 6"/>
          <p:cNvSpPr txBox="1">
            <a:spLocks noChangeArrowheads="1"/>
          </p:cNvSpPr>
          <p:nvPr/>
        </p:nvSpPr>
        <p:spPr bwMode="auto">
          <a:xfrm>
            <a:off x="685800" y="3615647"/>
            <a:ext cx="9361170" cy="849990"/>
          </a:xfrm>
          <a:prstGeom prst="rect">
            <a:avLst/>
          </a:prstGeom>
          <a:noFill/>
          <a:ln w="9525">
            <a:noFill/>
            <a:miter lim="800000"/>
            <a:headEnd/>
            <a:tailEnd/>
          </a:ln>
        </p:spPr>
        <p:txBody>
          <a:bodyPr lIns="110249" tIns="55125" rIns="110249" bIns="55125">
            <a:spAutoFit/>
          </a:bodyPr>
          <a:lstStyle/>
          <a:p>
            <a:r>
              <a:rPr lang="en-US" sz="4800" b="1" smtClean="0">
                <a:solidFill>
                  <a:srgbClr val="FF0000"/>
                </a:solidFill>
                <a:latin typeface="Arial" pitchFamily="34" charset="0"/>
                <a:cs typeface="Arial" pitchFamily="34" charset="0"/>
              </a:rPr>
              <a:t>Khách </a:t>
            </a:r>
            <a:r>
              <a:rPr lang="en-US" sz="4800" b="1">
                <a:solidFill>
                  <a:srgbClr val="FF0000"/>
                </a:solidFill>
                <a:latin typeface="Arial" pitchFamily="34" charset="0"/>
                <a:cs typeface="Arial" pitchFamily="34" charset="0"/>
              </a:rPr>
              <a:t>sạn, sân gôn, biệt thự,...</a:t>
            </a:r>
          </a:p>
        </p:txBody>
      </p:sp>
      <p:sp>
        <p:nvSpPr>
          <p:cNvPr id="16391" name="Hộp_Văn_Bản 7"/>
          <p:cNvSpPr txBox="1">
            <a:spLocks noChangeArrowheads="1"/>
          </p:cNvSpPr>
          <p:nvPr/>
        </p:nvSpPr>
        <p:spPr bwMode="auto">
          <a:xfrm>
            <a:off x="697230" y="4911047"/>
            <a:ext cx="9361170" cy="849990"/>
          </a:xfrm>
          <a:prstGeom prst="rect">
            <a:avLst/>
          </a:prstGeom>
          <a:noFill/>
          <a:ln w="9525">
            <a:noFill/>
            <a:miter lim="800000"/>
            <a:headEnd/>
            <a:tailEnd/>
          </a:ln>
        </p:spPr>
        <p:txBody>
          <a:bodyPr lIns="110249" tIns="55125" rIns="110249" bIns="55125">
            <a:spAutoFit/>
          </a:bodyPr>
          <a:lstStyle/>
          <a:p>
            <a:r>
              <a:rPr lang="en-US" sz="4800" b="1" dirty="0">
                <a:solidFill>
                  <a:srgbClr val="FF0000"/>
                </a:solidFill>
                <a:latin typeface="Arial" pitchFamily="34" charset="0"/>
                <a:cs typeface="Arial" pitchFamily="34" charset="0"/>
              </a:rPr>
              <a:t>B</a:t>
            </a:r>
            <a:r>
              <a:rPr lang="vi-VN" sz="4800" b="1" dirty="0">
                <a:solidFill>
                  <a:srgbClr val="FF0000"/>
                </a:solidFill>
                <a:latin typeface="Arial" pitchFamily="34" charset="0"/>
                <a:cs typeface="Arial" pitchFamily="34" charset="0"/>
              </a:rPr>
              <a:t>ơi</a:t>
            </a:r>
            <a:r>
              <a:rPr lang="en-US" sz="4800" b="1" dirty="0">
                <a:solidFill>
                  <a:srgbClr val="FF0000"/>
                </a:solidFill>
                <a:latin typeface="Arial" pitchFamily="34" charset="0"/>
                <a:cs typeface="Arial" pitchFamily="34" charset="0"/>
              </a:rPr>
              <a:t> </a:t>
            </a:r>
            <a:r>
              <a:rPr lang="en-US" sz="4800" b="1" dirty="0" err="1">
                <a:solidFill>
                  <a:srgbClr val="FF0000"/>
                </a:solidFill>
                <a:latin typeface="Arial" pitchFamily="34" charset="0"/>
                <a:cs typeface="Arial" pitchFamily="34" charset="0"/>
              </a:rPr>
              <a:t>thuyền</a:t>
            </a:r>
            <a:r>
              <a:rPr lang="en-US" sz="4800" b="1" dirty="0">
                <a:solidFill>
                  <a:srgbClr val="FF0000"/>
                </a:solidFill>
                <a:latin typeface="Arial" pitchFamily="34" charset="0"/>
                <a:cs typeface="Arial" pitchFamily="34" charset="0"/>
              </a:rPr>
              <a:t>, </a:t>
            </a:r>
            <a:r>
              <a:rPr lang="vi-VN" sz="4800" b="1" dirty="0">
                <a:solidFill>
                  <a:srgbClr val="FF0000"/>
                </a:solidFill>
                <a:latin typeface="Arial" pitchFamily="34" charset="0"/>
                <a:cs typeface="Arial" pitchFamily="34" charset="0"/>
              </a:rPr>
              <a:t>đ</a:t>
            </a:r>
            <a:r>
              <a:rPr lang="en-US" sz="4800" b="1" dirty="0" err="1">
                <a:solidFill>
                  <a:srgbClr val="FF0000"/>
                </a:solidFill>
                <a:latin typeface="Arial" pitchFamily="34" charset="0"/>
                <a:cs typeface="Arial" pitchFamily="34" charset="0"/>
              </a:rPr>
              <a:t>i</a:t>
            </a:r>
            <a:r>
              <a:rPr lang="en-US" sz="4800" b="1" dirty="0">
                <a:solidFill>
                  <a:srgbClr val="FF0000"/>
                </a:solidFill>
                <a:latin typeface="Arial" pitchFamily="34" charset="0"/>
                <a:cs typeface="Arial" pitchFamily="34" charset="0"/>
              </a:rPr>
              <a:t> </a:t>
            </a:r>
            <a:r>
              <a:rPr lang="en-US" sz="4800" b="1" dirty="0" err="1">
                <a:solidFill>
                  <a:srgbClr val="FF0000"/>
                </a:solidFill>
                <a:latin typeface="Arial" pitchFamily="34" charset="0"/>
                <a:cs typeface="Arial" pitchFamily="34" charset="0"/>
              </a:rPr>
              <a:t>xe</a:t>
            </a:r>
            <a:r>
              <a:rPr lang="en-US" sz="4800" b="1" dirty="0">
                <a:solidFill>
                  <a:srgbClr val="FF0000"/>
                </a:solidFill>
                <a:latin typeface="Arial" pitchFamily="34" charset="0"/>
                <a:cs typeface="Arial" pitchFamily="34" charset="0"/>
              </a:rPr>
              <a:t> </a:t>
            </a:r>
            <a:r>
              <a:rPr lang="en-US" sz="4800" b="1" dirty="0" err="1">
                <a:solidFill>
                  <a:srgbClr val="FF0000"/>
                </a:solidFill>
                <a:latin typeface="Arial" pitchFamily="34" charset="0"/>
                <a:cs typeface="Arial" pitchFamily="34" charset="0"/>
              </a:rPr>
              <a:t>ngựa</a:t>
            </a:r>
            <a:r>
              <a:rPr lang="en-US" sz="4800" b="1" dirty="0">
                <a:solidFill>
                  <a:srgbClr val="FF0000"/>
                </a:solidFill>
                <a:latin typeface="Arial" pitchFamily="34" charset="0"/>
                <a:cs typeface="Arial" pitchFamily="34" charset="0"/>
              </a:rPr>
              <a:t>,...</a:t>
            </a:r>
          </a:p>
        </p:txBody>
      </p:sp>
      <p:sp>
        <p:nvSpPr>
          <p:cNvPr id="10" name="Hình Chữ nhật 9"/>
          <p:cNvSpPr/>
          <p:nvPr/>
        </p:nvSpPr>
        <p:spPr>
          <a:xfrm>
            <a:off x="685800" y="3772396"/>
            <a:ext cx="9220200" cy="769441"/>
          </a:xfrm>
          <a:prstGeom prst="rect">
            <a:avLst/>
          </a:prstGeom>
        </p:spPr>
        <p:txBody>
          <a:bodyPr wrap="square">
            <a:spAutoFit/>
          </a:bodyPr>
          <a:lstStyle/>
          <a:p>
            <a:r>
              <a:rPr lang="en-US" sz="4400" b="1" dirty="0" smtClean="0">
                <a:latin typeface="Arial" pitchFamily="34" charset="0"/>
                <a:cs typeface="Arial" pitchFamily="34" charset="0"/>
              </a:rPr>
              <a:t>……...............................................</a:t>
            </a:r>
            <a:endParaRPr lang="en-US" sz="4400" dirty="0"/>
          </a:p>
        </p:txBody>
      </p:sp>
      <p:sp>
        <p:nvSpPr>
          <p:cNvPr id="11" name="Hình Chữ nhật 10"/>
          <p:cNvSpPr/>
          <p:nvPr/>
        </p:nvSpPr>
        <p:spPr>
          <a:xfrm>
            <a:off x="7620000" y="2408237"/>
            <a:ext cx="1470274" cy="769441"/>
          </a:xfrm>
          <a:prstGeom prst="rect">
            <a:avLst/>
          </a:prstGeom>
        </p:spPr>
        <p:txBody>
          <a:bodyPr wrap="none">
            <a:spAutoFit/>
          </a:bodyPr>
          <a:lstStyle/>
          <a:p>
            <a:r>
              <a:rPr lang="en-US" sz="4400" b="1" smtClean="0">
                <a:latin typeface="Arial" pitchFamily="34" charset="0"/>
                <a:cs typeface="Arial" pitchFamily="34" charset="0"/>
              </a:rPr>
              <a:t>…….</a:t>
            </a:r>
            <a:endParaRPr lang="en-US" sz="4400"/>
          </a:p>
        </p:txBody>
      </p:sp>
      <p:sp>
        <p:nvSpPr>
          <p:cNvPr id="12" name="Hình Chữ nhật 11"/>
          <p:cNvSpPr/>
          <p:nvPr/>
        </p:nvSpPr>
        <p:spPr>
          <a:xfrm>
            <a:off x="685800" y="5143996"/>
            <a:ext cx="7315200" cy="769441"/>
          </a:xfrm>
          <a:prstGeom prst="rect">
            <a:avLst/>
          </a:prstGeom>
        </p:spPr>
        <p:txBody>
          <a:bodyPr wrap="square">
            <a:spAutoFit/>
          </a:bodyPr>
          <a:lstStyle/>
          <a:p>
            <a:r>
              <a:rPr lang="en-US" sz="4400" b="1" dirty="0" smtClean="0">
                <a:latin typeface="Arial" pitchFamily="34" charset="0"/>
                <a:cs typeface="Arial" pitchFamily="34" charset="0"/>
              </a:rPr>
              <a:t>……......................................</a:t>
            </a:r>
            <a:endParaRPr lang="en-US" sz="4400" dirty="0"/>
          </a:p>
        </p:txBody>
      </p:sp>
      <p:sp>
        <p:nvSpPr>
          <p:cNvPr id="13" name="Hình Chữ nhật 12"/>
          <p:cNvSpPr/>
          <p:nvPr/>
        </p:nvSpPr>
        <p:spPr>
          <a:xfrm>
            <a:off x="3810000" y="1722437"/>
            <a:ext cx="1470274" cy="769441"/>
          </a:xfrm>
          <a:prstGeom prst="rect">
            <a:avLst/>
          </a:prstGeom>
        </p:spPr>
        <p:txBody>
          <a:bodyPr wrap="none">
            <a:spAutoFit/>
          </a:bodyPr>
          <a:lstStyle/>
          <a:p>
            <a:r>
              <a:rPr lang="en-US" sz="4400" b="1" dirty="0" smtClean="0">
                <a:latin typeface="Arial" pitchFamily="34" charset="0"/>
                <a:cs typeface="Arial" pitchFamily="34" charset="0"/>
              </a:rPr>
              <a:t>…….</a:t>
            </a:r>
            <a:endParaRPr lang="en-US" sz="4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388"/>
                                        </p:tgtEl>
                                        <p:attrNameLst>
                                          <p:attrName>style.visibility</p:attrName>
                                        </p:attrNameLst>
                                      </p:cBhvr>
                                      <p:to>
                                        <p:strVal val="visible"/>
                                      </p:to>
                                    </p:set>
                                    <p:animEffect transition="in" filter="blinds(horizontal)">
                                      <p:cBhvr>
                                        <p:cTn id="7" dur="1000"/>
                                        <p:tgtEl>
                                          <p:spTgt spid="16388"/>
                                        </p:tgtEl>
                                      </p:cBhvr>
                                    </p:animEffect>
                                  </p:childTnLst>
                                </p:cTn>
                              </p:par>
                              <p:par>
                                <p:cTn id="8" presetID="9" presetClass="exit" presetSubtype="0" fill="hold" grpId="0" nodeType="withEffect">
                                  <p:stCondLst>
                                    <p:cond delay="0"/>
                                  </p:stCondLst>
                                  <p:childTnLst>
                                    <p:animEffect transition="out" filter="dissolve">
                                      <p:cBhvr>
                                        <p:cTn id="9" dur="500"/>
                                        <p:tgtEl>
                                          <p:spTgt spid="13"/>
                                        </p:tgtEl>
                                      </p:cBhvr>
                                    </p:animEffect>
                                    <p:set>
                                      <p:cBhvr>
                                        <p:cTn id="10" dur="1" fill="hold">
                                          <p:stCondLst>
                                            <p:cond delay="499"/>
                                          </p:stCondLst>
                                        </p:cTn>
                                        <p:tgtEl>
                                          <p:spTgt spid="13"/>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16389"/>
                                        </p:tgtEl>
                                        <p:attrNameLst>
                                          <p:attrName>style.visibility</p:attrName>
                                        </p:attrNameLst>
                                      </p:cBhvr>
                                      <p:to>
                                        <p:strVal val="visible"/>
                                      </p:to>
                                    </p:set>
                                    <p:animEffect transition="in" filter="blinds(horizontal)">
                                      <p:cBhvr>
                                        <p:cTn id="15" dur="1000"/>
                                        <p:tgtEl>
                                          <p:spTgt spid="16389"/>
                                        </p:tgtEl>
                                      </p:cBhvr>
                                    </p:animEffect>
                                  </p:childTnLst>
                                </p:cTn>
                              </p:par>
                              <p:par>
                                <p:cTn id="16" presetID="9" presetClass="exit" presetSubtype="0" fill="hold" grpId="0" nodeType="withEffect">
                                  <p:stCondLst>
                                    <p:cond delay="0"/>
                                  </p:stCondLst>
                                  <p:childTnLst>
                                    <p:animEffect transition="out" filter="dissolve">
                                      <p:cBhvr>
                                        <p:cTn id="17" dur="500"/>
                                        <p:tgtEl>
                                          <p:spTgt spid="11"/>
                                        </p:tgtEl>
                                      </p:cBhvr>
                                    </p:animEffect>
                                    <p:set>
                                      <p:cBhvr>
                                        <p:cTn id="18" dur="1" fill="hold">
                                          <p:stCondLst>
                                            <p:cond delay="499"/>
                                          </p:stCondLst>
                                        </p:cTn>
                                        <p:tgtEl>
                                          <p:spTgt spid="11"/>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16390"/>
                                        </p:tgtEl>
                                        <p:attrNameLst>
                                          <p:attrName>style.visibility</p:attrName>
                                        </p:attrNameLst>
                                      </p:cBhvr>
                                      <p:to>
                                        <p:strVal val="visible"/>
                                      </p:to>
                                    </p:set>
                                    <p:animEffect transition="in" filter="blinds(horizontal)">
                                      <p:cBhvr>
                                        <p:cTn id="23" dur="1000"/>
                                        <p:tgtEl>
                                          <p:spTgt spid="16390"/>
                                        </p:tgtEl>
                                      </p:cBhvr>
                                    </p:animEffect>
                                  </p:childTnLst>
                                </p:cTn>
                              </p:par>
                              <p:par>
                                <p:cTn id="24" presetID="5" presetClass="exit" presetSubtype="10" fill="hold" grpId="0" nodeType="withEffect">
                                  <p:stCondLst>
                                    <p:cond delay="0"/>
                                  </p:stCondLst>
                                  <p:childTnLst>
                                    <p:animEffect transition="out" filter="checkerboard(across)">
                                      <p:cBhvr>
                                        <p:cTn id="25" dur="500"/>
                                        <p:tgtEl>
                                          <p:spTgt spid="10"/>
                                        </p:tgtEl>
                                      </p:cBhvr>
                                    </p:animEffect>
                                    <p:set>
                                      <p:cBhvr>
                                        <p:cTn id="26" dur="1" fill="hold">
                                          <p:stCondLst>
                                            <p:cond delay="499"/>
                                          </p:stCondLst>
                                        </p:cTn>
                                        <p:tgtEl>
                                          <p:spTgt spid="10"/>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16391"/>
                                        </p:tgtEl>
                                        <p:attrNameLst>
                                          <p:attrName>style.visibility</p:attrName>
                                        </p:attrNameLst>
                                      </p:cBhvr>
                                      <p:to>
                                        <p:strVal val="visible"/>
                                      </p:to>
                                    </p:set>
                                    <p:animEffect transition="in" filter="blinds(horizontal)">
                                      <p:cBhvr>
                                        <p:cTn id="31" dur="1000"/>
                                        <p:tgtEl>
                                          <p:spTgt spid="16391"/>
                                        </p:tgtEl>
                                      </p:cBhvr>
                                    </p:animEffect>
                                  </p:childTnLst>
                                </p:cTn>
                              </p:par>
                              <p:par>
                                <p:cTn id="32" presetID="9" presetClass="exit" presetSubtype="0" fill="hold" grpId="0" nodeType="withEffect">
                                  <p:stCondLst>
                                    <p:cond delay="0"/>
                                  </p:stCondLst>
                                  <p:childTnLst>
                                    <p:animEffect transition="out" filter="dissolve">
                                      <p:cBhvr>
                                        <p:cTn id="33" dur="500"/>
                                        <p:tgtEl>
                                          <p:spTgt spid="12"/>
                                        </p:tgtEl>
                                      </p:cBhvr>
                                    </p:animEffect>
                                    <p:set>
                                      <p:cBhvr>
                                        <p:cTn id="34"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8" grpId="0"/>
      <p:bldP spid="16389" grpId="0"/>
      <p:bldP spid="16390" grpId="0"/>
      <p:bldP spid="16391" grpId="0"/>
      <p:bldP spid="10" grpId="0"/>
      <p:bldP spid="11" grpId="0"/>
      <p:bldP spid="12" grpId="0"/>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0" y="198437"/>
            <a:ext cx="11109960" cy="617784"/>
          </a:xfrm>
        </p:spPr>
        <p:txBody>
          <a:bodyPr/>
          <a:lstStyle/>
          <a:p>
            <a:pPr algn="l" eaLnBrk="1" hangingPunct="1"/>
            <a:r>
              <a:rPr lang="en-US" sz="4300" b="1" dirty="0" smtClean="0">
                <a:solidFill>
                  <a:srgbClr val="FF0000"/>
                </a:solidFill>
                <a:latin typeface="Times New Roman" panose="02020603050405020304" pitchFamily="18" charset="0"/>
                <a:cs typeface="Times New Roman" panose="02020603050405020304" pitchFamily="18" charset="0"/>
              </a:rPr>
              <a:t>2. </a:t>
            </a:r>
            <a:r>
              <a:rPr lang="en-US" sz="4300" b="1" dirty="0" err="1" smtClean="0">
                <a:solidFill>
                  <a:srgbClr val="FF0000"/>
                </a:solidFill>
                <a:latin typeface="Times New Roman" panose="02020603050405020304" pitchFamily="18" charset="0"/>
                <a:cs typeface="Times New Roman" panose="02020603050405020304" pitchFamily="18" charset="0"/>
              </a:rPr>
              <a:t>Đà</a:t>
            </a:r>
            <a:r>
              <a:rPr lang="en-US" sz="4300" b="1" dirty="0" smtClean="0">
                <a:solidFill>
                  <a:srgbClr val="FF0000"/>
                </a:solidFill>
                <a:latin typeface="Times New Roman" panose="02020603050405020304" pitchFamily="18" charset="0"/>
                <a:cs typeface="Times New Roman" panose="02020603050405020304" pitchFamily="18" charset="0"/>
              </a:rPr>
              <a:t> </a:t>
            </a:r>
            <a:r>
              <a:rPr lang="en-US" sz="4300" b="1" dirty="0" err="1" smtClean="0">
                <a:solidFill>
                  <a:srgbClr val="FF0000"/>
                </a:solidFill>
                <a:latin typeface="Times New Roman" panose="02020603050405020304" pitchFamily="18" charset="0"/>
                <a:cs typeface="Times New Roman" panose="02020603050405020304" pitchFamily="18" charset="0"/>
              </a:rPr>
              <a:t>Lạt</a:t>
            </a:r>
            <a:r>
              <a:rPr lang="en-US" sz="4300" b="1" dirty="0" smtClean="0">
                <a:solidFill>
                  <a:srgbClr val="FF0000"/>
                </a:solidFill>
                <a:latin typeface="Times New Roman" panose="02020603050405020304" pitchFamily="18" charset="0"/>
                <a:cs typeface="Times New Roman" panose="02020603050405020304" pitchFamily="18" charset="0"/>
              </a:rPr>
              <a:t> - </a:t>
            </a:r>
            <a:r>
              <a:rPr lang="en-US" sz="4300" b="1" dirty="0" err="1" smtClean="0">
                <a:solidFill>
                  <a:srgbClr val="FF0000"/>
                </a:solidFill>
                <a:latin typeface="Times New Roman" panose="02020603050405020304" pitchFamily="18" charset="0"/>
                <a:cs typeface="Times New Roman" panose="02020603050405020304" pitchFamily="18" charset="0"/>
              </a:rPr>
              <a:t>thành</a:t>
            </a:r>
            <a:r>
              <a:rPr lang="en-US" sz="4300" b="1" dirty="0" smtClean="0">
                <a:solidFill>
                  <a:srgbClr val="FF0000"/>
                </a:solidFill>
                <a:latin typeface="Times New Roman" panose="02020603050405020304" pitchFamily="18" charset="0"/>
                <a:cs typeface="Times New Roman" panose="02020603050405020304" pitchFamily="18" charset="0"/>
              </a:rPr>
              <a:t> </a:t>
            </a:r>
            <a:r>
              <a:rPr lang="en-US" sz="4300" b="1" dirty="0" err="1" smtClean="0">
                <a:solidFill>
                  <a:srgbClr val="FF0000"/>
                </a:solidFill>
                <a:latin typeface="Times New Roman" panose="02020603050405020304" pitchFamily="18" charset="0"/>
                <a:cs typeface="Times New Roman" panose="02020603050405020304" pitchFamily="18" charset="0"/>
              </a:rPr>
              <a:t>phố</a:t>
            </a:r>
            <a:r>
              <a:rPr lang="en-US" sz="4300" b="1" dirty="0" smtClean="0">
                <a:solidFill>
                  <a:srgbClr val="FF0000"/>
                </a:solidFill>
                <a:latin typeface="Times New Roman" panose="02020603050405020304" pitchFamily="18" charset="0"/>
                <a:cs typeface="Times New Roman" panose="02020603050405020304" pitchFamily="18" charset="0"/>
              </a:rPr>
              <a:t> du </a:t>
            </a:r>
            <a:r>
              <a:rPr lang="en-US" sz="4300" b="1" dirty="0" err="1" smtClean="0">
                <a:solidFill>
                  <a:srgbClr val="FF0000"/>
                </a:solidFill>
                <a:latin typeface="Times New Roman" panose="02020603050405020304" pitchFamily="18" charset="0"/>
                <a:cs typeface="Times New Roman" panose="02020603050405020304" pitchFamily="18" charset="0"/>
              </a:rPr>
              <a:t>lịch</a:t>
            </a:r>
            <a:r>
              <a:rPr lang="en-US" sz="4300" b="1" dirty="0" smtClean="0">
                <a:solidFill>
                  <a:srgbClr val="FF0000"/>
                </a:solidFill>
                <a:latin typeface="Times New Roman" panose="02020603050405020304" pitchFamily="18" charset="0"/>
                <a:cs typeface="Times New Roman" panose="02020603050405020304" pitchFamily="18" charset="0"/>
              </a:rPr>
              <a:t> </a:t>
            </a:r>
            <a:r>
              <a:rPr lang="en-US" sz="4300" b="1" dirty="0" err="1" smtClean="0">
                <a:solidFill>
                  <a:srgbClr val="FF0000"/>
                </a:solidFill>
                <a:latin typeface="Times New Roman" panose="02020603050405020304" pitchFamily="18" charset="0"/>
                <a:cs typeface="Times New Roman" panose="02020603050405020304" pitchFamily="18" charset="0"/>
              </a:rPr>
              <a:t>và</a:t>
            </a:r>
            <a:r>
              <a:rPr lang="en-US" sz="4300" b="1" dirty="0" smtClean="0">
                <a:solidFill>
                  <a:srgbClr val="FF0000"/>
                </a:solidFill>
                <a:latin typeface="Times New Roman" panose="02020603050405020304" pitchFamily="18" charset="0"/>
                <a:cs typeface="Times New Roman" panose="02020603050405020304" pitchFamily="18" charset="0"/>
              </a:rPr>
              <a:t> </a:t>
            </a:r>
            <a:r>
              <a:rPr lang="en-US" sz="4300" b="1" dirty="0" err="1" smtClean="0">
                <a:solidFill>
                  <a:srgbClr val="FF0000"/>
                </a:solidFill>
                <a:latin typeface="Times New Roman" panose="02020603050405020304" pitchFamily="18" charset="0"/>
                <a:cs typeface="Times New Roman" panose="02020603050405020304" pitchFamily="18" charset="0"/>
              </a:rPr>
              <a:t>nghỉ</a:t>
            </a:r>
            <a:r>
              <a:rPr lang="en-US" sz="4300" b="1" dirty="0" smtClean="0">
                <a:solidFill>
                  <a:srgbClr val="FF0000"/>
                </a:solidFill>
                <a:latin typeface="Times New Roman" panose="02020603050405020304" pitchFamily="18" charset="0"/>
                <a:cs typeface="Times New Roman" panose="02020603050405020304" pitchFamily="18" charset="0"/>
              </a:rPr>
              <a:t> </a:t>
            </a:r>
            <a:r>
              <a:rPr lang="en-US" sz="4300" b="1" dirty="0" err="1" smtClean="0">
                <a:solidFill>
                  <a:srgbClr val="FF0000"/>
                </a:solidFill>
                <a:latin typeface="Times New Roman" panose="02020603050405020304" pitchFamily="18" charset="0"/>
                <a:cs typeface="Times New Roman" panose="02020603050405020304" pitchFamily="18" charset="0"/>
              </a:rPr>
              <a:t>mát</a:t>
            </a:r>
            <a:r>
              <a:rPr lang="en-US" sz="4300" b="1" dirty="0" smtClean="0">
                <a:solidFill>
                  <a:srgbClr val="FF0000"/>
                </a:solidFill>
                <a:latin typeface="Times New Roman" panose="02020603050405020304" pitchFamily="18" charset="0"/>
                <a:cs typeface="Times New Roman" panose="02020603050405020304" pitchFamily="18" charset="0"/>
              </a:rPr>
              <a:t>:</a:t>
            </a:r>
          </a:p>
        </p:txBody>
      </p:sp>
      <p:sp>
        <p:nvSpPr>
          <p:cNvPr id="28675" name="Rectangle 3"/>
          <p:cNvSpPr>
            <a:spLocks noGrp="1" noChangeArrowheads="1"/>
          </p:cNvSpPr>
          <p:nvPr>
            <p:ph type="body" idx="1"/>
          </p:nvPr>
        </p:nvSpPr>
        <p:spPr>
          <a:xfrm>
            <a:off x="0" y="1235569"/>
            <a:ext cx="12344400" cy="5096722"/>
          </a:xfrm>
        </p:spPr>
        <p:txBody>
          <a:bodyPr/>
          <a:lstStyle/>
          <a:p>
            <a:pPr marL="0" algn="just" eaLnBrk="1" hangingPunct="1">
              <a:buNone/>
            </a:pPr>
            <a:r>
              <a:rPr lang="en-US" sz="4300" b="1" dirty="0" smtClean="0">
                <a:solidFill>
                  <a:schemeClr val="accent2"/>
                </a:solidFill>
                <a:latin typeface="Times New Roman" panose="02020603050405020304" pitchFamily="18" charset="0"/>
                <a:cs typeface="Times New Roman" panose="02020603050405020304" pitchFamily="18" charset="0"/>
              </a:rPr>
              <a:t>     </a:t>
            </a:r>
            <a:r>
              <a:rPr lang="en-US" sz="4300" b="1" dirty="0" err="1" smtClean="0">
                <a:latin typeface="Times New Roman" panose="02020603050405020304" pitchFamily="18" charset="0"/>
                <a:cs typeface="Times New Roman" panose="02020603050405020304" pitchFamily="18" charset="0"/>
              </a:rPr>
              <a:t>Nhờ</a:t>
            </a:r>
            <a:r>
              <a:rPr lang="en-US" sz="4300" b="1" dirty="0" smtClean="0">
                <a:latin typeface="Times New Roman" panose="02020603050405020304" pitchFamily="18" charset="0"/>
                <a:cs typeface="Times New Roman" panose="02020603050405020304" pitchFamily="18" charset="0"/>
              </a:rPr>
              <a:t> </a:t>
            </a:r>
            <a:r>
              <a:rPr lang="en-US" sz="4300" b="1" dirty="0" err="1" smtClean="0">
                <a:latin typeface="Times New Roman" panose="02020603050405020304" pitchFamily="18" charset="0"/>
                <a:cs typeface="Times New Roman" panose="02020603050405020304" pitchFamily="18" charset="0"/>
              </a:rPr>
              <a:t>có</a:t>
            </a:r>
            <a:r>
              <a:rPr lang="en-US" sz="4300" b="1" dirty="0" smtClean="0">
                <a:latin typeface="Times New Roman" panose="02020603050405020304" pitchFamily="18" charset="0"/>
                <a:cs typeface="Times New Roman" panose="02020603050405020304" pitchFamily="18" charset="0"/>
              </a:rPr>
              <a:t> </a:t>
            </a:r>
            <a:r>
              <a:rPr lang="en-US" sz="4300" b="1" dirty="0" err="1" smtClean="0">
                <a:latin typeface="Times New Roman" panose="02020603050405020304" pitchFamily="18" charset="0"/>
                <a:cs typeface="Times New Roman" panose="02020603050405020304" pitchFamily="18" charset="0"/>
              </a:rPr>
              <a:t>không</a:t>
            </a:r>
            <a:r>
              <a:rPr lang="en-US" sz="4300" b="1" dirty="0" smtClean="0">
                <a:latin typeface="Times New Roman" panose="02020603050405020304" pitchFamily="18" charset="0"/>
                <a:cs typeface="Times New Roman" panose="02020603050405020304" pitchFamily="18" charset="0"/>
              </a:rPr>
              <a:t> </a:t>
            </a:r>
            <a:r>
              <a:rPr lang="en-US" sz="4300" b="1" dirty="0" err="1" smtClean="0">
                <a:latin typeface="Times New Roman" panose="02020603050405020304" pitchFamily="18" charset="0"/>
                <a:cs typeface="Times New Roman" panose="02020603050405020304" pitchFamily="18" charset="0"/>
              </a:rPr>
              <a:t>khí</a:t>
            </a:r>
            <a:r>
              <a:rPr lang="en-US" sz="4300" b="1" dirty="0" smtClean="0">
                <a:latin typeface="Times New Roman" panose="02020603050405020304" pitchFamily="18" charset="0"/>
                <a:cs typeface="Times New Roman" panose="02020603050405020304" pitchFamily="18" charset="0"/>
              </a:rPr>
              <a:t> </a:t>
            </a:r>
            <a:r>
              <a:rPr lang="en-US" sz="4300" b="1" dirty="0" err="1" smtClean="0">
                <a:latin typeface="Times New Roman" panose="02020603050405020304" pitchFamily="18" charset="0"/>
                <a:cs typeface="Times New Roman" panose="02020603050405020304" pitchFamily="18" charset="0"/>
              </a:rPr>
              <a:t>trong</a:t>
            </a:r>
            <a:r>
              <a:rPr lang="en-US" sz="4300" b="1" dirty="0" smtClean="0">
                <a:latin typeface="Times New Roman" panose="02020603050405020304" pitchFamily="18" charset="0"/>
                <a:cs typeface="Times New Roman" panose="02020603050405020304" pitchFamily="18" charset="0"/>
              </a:rPr>
              <a:t> </a:t>
            </a:r>
            <a:r>
              <a:rPr lang="en-US" sz="4300" b="1" dirty="0" err="1" smtClean="0">
                <a:latin typeface="Times New Roman" panose="02020603050405020304" pitchFamily="18" charset="0"/>
                <a:cs typeface="Times New Roman" panose="02020603050405020304" pitchFamily="18" charset="0"/>
              </a:rPr>
              <a:t>lành</a:t>
            </a:r>
            <a:r>
              <a:rPr lang="en-US" sz="4300" b="1" dirty="0" smtClean="0">
                <a:latin typeface="Times New Roman" panose="02020603050405020304" pitchFamily="18" charset="0"/>
                <a:cs typeface="Times New Roman" panose="02020603050405020304" pitchFamily="18" charset="0"/>
              </a:rPr>
              <a:t>, </a:t>
            </a:r>
            <a:r>
              <a:rPr lang="en-US" sz="4300" b="1" dirty="0" err="1" smtClean="0">
                <a:latin typeface="Times New Roman" panose="02020603050405020304" pitchFamily="18" charset="0"/>
                <a:cs typeface="Times New Roman" panose="02020603050405020304" pitchFamily="18" charset="0"/>
              </a:rPr>
              <a:t>mát</a:t>
            </a:r>
            <a:r>
              <a:rPr lang="en-US" sz="4300" b="1" dirty="0" smtClean="0">
                <a:latin typeface="Times New Roman" panose="02020603050405020304" pitchFamily="18" charset="0"/>
                <a:cs typeface="Times New Roman" panose="02020603050405020304" pitchFamily="18" charset="0"/>
              </a:rPr>
              <a:t> </a:t>
            </a:r>
            <a:r>
              <a:rPr lang="en-US" sz="4300" b="1" dirty="0" err="1" smtClean="0">
                <a:latin typeface="Times New Roman" panose="02020603050405020304" pitchFamily="18" charset="0"/>
                <a:cs typeface="Times New Roman" panose="02020603050405020304" pitchFamily="18" charset="0"/>
              </a:rPr>
              <a:t>mẻ</a:t>
            </a:r>
            <a:r>
              <a:rPr lang="en-US" sz="4300" b="1" dirty="0" smtClean="0">
                <a:latin typeface="Times New Roman" panose="02020603050405020304" pitchFamily="18" charset="0"/>
                <a:cs typeface="Times New Roman" panose="02020603050405020304" pitchFamily="18" charset="0"/>
              </a:rPr>
              <a:t>, </a:t>
            </a:r>
            <a:r>
              <a:rPr lang="en-US" sz="4300" b="1" dirty="0" err="1" smtClean="0">
                <a:latin typeface="Times New Roman" panose="02020603050405020304" pitchFamily="18" charset="0"/>
                <a:cs typeface="Times New Roman" panose="02020603050405020304" pitchFamily="18" charset="0"/>
              </a:rPr>
              <a:t>thiên</a:t>
            </a:r>
            <a:r>
              <a:rPr lang="en-US" sz="4300" b="1" dirty="0" smtClean="0">
                <a:latin typeface="Times New Roman" panose="02020603050405020304" pitchFamily="18" charset="0"/>
                <a:cs typeface="Times New Roman" panose="02020603050405020304" pitchFamily="18" charset="0"/>
              </a:rPr>
              <a:t> </a:t>
            </a:r>
            <a:r>
              <a:rPr lang="en-US" sz="4300" b="1" dirty="0" err="1" smtClean="0">
                <a:latin typeface="Times New Roman" panose="02020603050405020304" pitchFamily="18" charset="0"/>
                <a:cs typeface="Times New Roman" panose="02020603050405020304" pitchFamily="18" charset="0"/>
              </a:rPr>
              <a:t>nhiên</a:t>
            </a:r>
            <a:r>
              <a:rPr lang="en-US" sz="4300" b="1" dirty="0" smtClean="0">
                <a:latin typeface="Times New Roman" panose="02020603050405020304" pitchFamily="18" charset="0"/>
                <a:cs typeface="Times New Roman" panose="02020603050405020304" pitchFamily="18" charset="0"/>
              </a:rPr>
              <a:t> </a:t>
            </a:r>
            <a:r>
              <a:rPr lang="en-US" sz="4300" b="1" dirty="0" err="1" smtClean="0">
                <a:latin typeface="Times New Roman" panose="02020603050405020304" pitchFamily="18" charset="0"/>
                <a:cs typeface="Times New Roman" panose="02020603050405020304" pitchFamily="18" charset="0"/>
              </a:rPr>
              <a:t>tươi</a:t>
            </a:r>
            <a:r>
              <a:rPr lang="en-US" sz="4300" b="1" dirty="0" smtClean="0">
                <a:latin typeface="Times New Roman" panose="02020603050405020304" pitchFamily="18" charset="0"/>
                <a:cs typeface="Times New Roman" panose="02020603050405020304" pitchFamily="18" charset="0"/>
              </a:rPr>
              <a:t> </a:t>
            </a:r>
            <a:r>
              <a:rPr lang="en-US" sz="4300" b="1" dirty="0" err="1" smtClean="0">
                <a:latin typeface="Times New Roman" panose="02020603050405020304" pitchFamily="18" charset="0"/>
                <a:cs typeface="Times New Roman" panose="02020603050405020304" pitchFamily="18" charset="0"/>
              </a:rPr>
              <a:t>đẹp</a:t>
            </a:r>
            <a:r>
              <a:rPr lang="en-US" sz="4300" b="1" dirty="0" smtClean="0">
                <a:latin typeface="Times New Roman" panose="02020603050405020304" pitchFamily="18" charset="0"/>
                <a:cs typeface="Times New Roman" panose="02020603050405020304" pitchFamily="18" charset="0"/>
              </a:rPr>
              <a:t> </a:t>
            </a:r>
            <a:r>
              <a:rPr lang="en-US" sz="4300" b="1" dirty="0" err="1" smtClean="0">
                <a:latin typeface="Times New Roman" panose="02020603050405020304" pitchFamily="18" charset="0"/>
                <a:cs typeface="Times New Roman" panose="02020603050405020304" pitchFamily="18" charset="0"/>
              </a:rPr>
              <a:t>nên</a:t>
            </a:r>
            <a:r>
              <a:rPr lang="en-US" sz="4300" b="1" dirty="0" smtClean="0">
                <a:latin typeface="Times New Roman" panose="02020603050405020304" pitchFamily="18" charset="0"/>
                <a:cs typeface="Times New Roman" panose="02020603050405020304" pitchFamily="18" charset="0"/>
              </a:rPr>
              <a:t> </a:t>
            </a:r>
            <a:r>
              <a:rPr lang="en-US" sz="4300" b="1" dirty="0" err="1" smtClean="0">
                <a:latin typeface="Times New Roman" panose="02020603050405020304" pitchFamily="18" charset="0"/>
                <a:cs typeface="Times New Roman" panose="02020603050405020304" pitchFamily="18" charset="0"/>
              </a:rPr>
              <a:t>Đà</a:t>
            </a:r>
            <a:r>
              <a:rPr lang="en-US" sz="4300" b="1" dirty="0" smtClean="0">
                <a:latin typeface="Times New Roman" panose="02020603050405020304" pitchFamily="18" charset="0"/>
                <a:cs typeface="Times New Roman" panose="02020603050405020304" pitchFamily="18" charset="0"/>
              </a:rPr>
              <a:t> </a:t>
            </a:r>
            <a:r>
              <a:rPr lang="en-US" sz="4300" b="1" dirty="0" err="1" smtClean="0">
                <a:latin typeface="Times New Roman" panose="02020603050405020304" pitchFamily="18" charset="0"/>
                <a:cs typeface="Times New Roman" panose="02020603050405020304" pitchFamily="18" charset="0"/>
              </a:rPr>
              <a:t>Lạt</a:t>
            </a:r>
            <a:r>
              <a:rPr lang="en-US" sz="4300" b="1" dirty="0" smtClean="0">
                <a:latin typeface="Times New Roman" panose="02020603050405020304" pitchFamily="18" charset="0"/>
                <a:cs typeface="Times New Roman" panose="02020603050405020304" pitchFamily="18" charset="0"/>
              </a:rPr>
              <a:t> </a:t>
            </a:r>
            <a:r>
              <a:rPr lang="en-US" sz="4300" b="1" dirty="0" err="1" smtClean="0">
                <a:latin typeface="Times New Roman" panose="02020603050405020304" pitchFamily="18" charset="0"/>
                <a:cs typeface="Times New Roman" panose="02020603050405020304" pitchFamily="18" charset="0"/>
              </a:rPr>
              <a:t>đã</a:t>
            </a:r>
            <a:r>
              <a:rPr lang="en-US" sz="4300" b="1" dirty="0" smtClean="0">
                <a:latin typeface="Times New Roman" panose="02020603050405020304" pitchFamily="18" charset="0"/>
                <a:cs typeface="Times New Roman" panose="02020603050405020304" pitchFamily="18" charset="0"/>
              </a:rPr>
              <a:t> </a:t>
            </a:r>
            <a:r>
              <a:rPr lang="en-US" sz="4300" b="1" dirty="0" err="1" smtClean="0">
                <a:latin typeface="Times New Roman" panose="02020603050405020304" pitchFamily="18" charset="0"/>
                <a:cs typeface="Times New Roman" panose="02020603050405020304" pitchFamily="18" charset="0"/>
              </a:rPr>
              <a:t>trở</a:t>
            </a:r>
            <a:r>
              <a:rPr lang="en-US" sz="4300" b="1" dirty="0" smtClean="0">
                <a:latin typeface="Times New Roman" panose="02020603050405020304" pitchFamily="18" charset="0"/>
                <a:cs typeface="Times New Roman" panose="02020603050405020304" pitchFamily="18" charset="0"/>
              </a:rPr>
              <a:t> </a:t>
            </a:r>
            <a:r>
              <a:rPr lang="en-US" sz="4300" b="1" dirty="0" err="1" smtClean="0">
                <a:latin typeface="Times New Roman" panose="02020603050405020304" pitchFamily="18" charset="0"/>
                <a:cs typeface="Times New Roman" panose="02020603050405020304" pitchFamily="18" charset="0"/>
              </a:rPr>
              <a:t>thành</a:t>
            </a:r>
            <a:r>
              <a:rPr lang="en-US" sz="4300" b="1" dirty="0" smtClean="0">
                <a:latin typeface="Times New Roman" panose="02020603050405020304" pitchFamily="18" charset="0"/>
                <a:cs typeface="Times New Roman" panose="02020603050405020304" pitchFamily="18" charset="0"/>
              </a:rPr>
              <a:t> </a:t>
            </a:r>
            <a:r>
              <a:rPr lang="en-US" sz="4300" b="1" dirty="0" err="1" smtClean="0">
                <a:latin typeface="Times New Roman" panose="02020603050405020304" pitchFamily="18" charset="0"/>
                <a:cs typeface="Times New Roman" panose="02020603050405020304" pitchFamily="18" charset="0"/>
              </a:rPr>
              <a:t>thành</a:t>
            </a:r>
            <a:r>
              <a:rPr lang="en-US" sz="4300" b="1" dirty="0" smtClean="0">
                <a:latin typeface="Times New Roman" panose="02020603050405020304" pitchFamily="18" charset="0"/>
                <a:cs typeface="Times New Roman" panose="02020603050405020304" pitchFamily="18" charset="0"/>
              </a:rPr>
              <a:t> </a:t>
            </a:r>
            <a:r>
              <a:rPr lang="en-US" sz="4300" b="1" dirty="0" err="1" smtClean="0">
                <a:latin typeface="Times New Roman" panose="02020603050405020304" pitchFamily="18" charset="0"/>
                <a:cs typeface="Times New Roman" panose="02020603050405020304" pitchFamily="18" charset="0"/>
              </a:rPr>
              <a:t>phố</a:t>
            </a:r>
            <a:r>
              <a:rPr lang="en-US" sz="4300" b="1" dirty="0" smtClean="0">
                <a:latin typeface="Times New Roman" panose="02020603050405020304" pitchFamily="18" charset="0"/>
                <a:cs typeface="Times New Roman" panose="02020603050405020304" pitchFamily="18" charset="0"/>
              </a:rPr>
              <a:t> du </a:t>
            </a:r>
            <a:r>
              <a:rPr lang="en-US" sz="4300" b="1" dirty="0" err="1" smtClean="0">
                <a:latin typeface="Times New Roman" panose="02020603050405020304" pitchFamily="18" charset="0"/>
                <a:cs typeface="Times New Roman" panose="02020603050405020304" pitchFamily="18" charset="0"/>
              </a:rPr>
              <a:t>lịch</a:t>
            </a:r>
            <a:r>
              <a:rPr lang="en-US" sz="4300" b="1" dirty="0" smtClean="0">
                <a:latin typeface="Times New Roman" panose="02020603050405020304" pitchFamily="18" charset="0"/>
                <a:cs typeface="Times New Roman" panose="02020603050405020304" pitchFamily="18" charset="0"/>
              </a:rPr>
              <a:t>, </a:t>
            </a:r>
            <a:r>
              <a:rPr lang="en-US" sz="4300" b="1" dirty="0" err="1" smtClean="0">
                <a:latin typeface="Times New Roman" panose="02020603050405020304" pitchFamily="18" charset="0"/>
                <a:cs typeface="Times New Roman" panose="02020603050405020304" pitchFamily="18" charset="0"/>
              </a:rPr>
              <a:t>nghỉ</a:t>
            </a:r>
            <a:r>
              <a:rPr lang="en-US" sz="4300" b="1" dirty="0" smtClean="0">
                <a:latin typeface="Times New Roman" panose="02020603050405020304" pitchFamily="18" charset="0"/>
                <a:cs typeface="Times New Roman" panose="02020603050405020304" pitchFamily="18" charset="0"/>
              </a:rPr>
              <a:t> </a:t>
            </a:r>
            <a:r>
              <a:rPr lang="en-US" sz="4300" b="1" dirty="0" err="1" smtClean="0">
                <a:latin typeface="Times New Roman" panose="02020603050405020304" pitchFamily="18" charset="0"/>
                <a:cs typeface="Times New Roman" panose="02020603050405020304" pitchFamily="18" charset="0"/>
              </a:rPr>
              <a:t>mát</a:t>
            </a:r>
            <a:r>
              <a:rPr lang="en-US" sz="4300" b="1" dirty="0" smtClean="0">
                <a:latin typeface="Times New Roman" panose="02020603050405020304" pitchFamily="18" charset="0"/>
                <a:cs typeface="Times New Roman" panose="02020603050405020304" pitchFamily="18" charset="0"/>
              </a:rPr>
              <a:t> </a:t>
            </a:r>
            <a:r>
              <a:rPr lang="en-US" sz="4300" b="1" dirty="0" err="1" smtClean="0">
                <a:latin typeface="Times New Roman" panose="02020603050405020304" pitchFamily="18" charset="0"/>
                <a:cs typeface="Times New Roman" panose="02020603050405020304" pitchFamily="18" charset="0"/>
              </a:rPr>
              <a:t>nổi</a:t>
            </a:r>
            <a:r>
              <a:rPr lang="en-US" sz="4300" b="1" dirty="0" smtClean="0">
                <a:latin typeface="Times New Roman" panose="02020603050405020304" pitchFamily="18" charset="0"/>
                <a:cs typeface="Times New Roman" panose="02020603050405020304" pitchFamily="18" charset="0"/>
              </a:rPr>
              <a:t> </a:t>
            </a:r>
            <a:r>
              <a:rPr lang="en-US" sz="4300" b="1" dirty="0" err="1" smtClean="0">
                <a:latin typeface="Times New Roman" panose="02020603050405020304" pitchFamily="18" charset="0"/>
                <a:cs typeface="Times New Roman" panose="02020603050405020304" pitchFamily="18" charset="0"/>
              </a:rPr>
              <a:t>tiếng</a:t>
            </a:r>
            <a:r>
              <a:rPr lang="en-US" sz="4300" b="1" dirty="0" smtClean="0">
                <a:latin typeface="Times New Roman" panose="02020603050405020304" pitchFamily="18" charset="0"/>
                <a:cs typeface="Times New Roman" panose="02020603050405020304" pitchFamily="18" charset="0"/>
              </a:rPr>
              <a:t> </a:t>
            </a:r>
            <a:r>
              <a:rPr lang="en-US" sz="4300" b="1" dirty="0" err="1" smtClean="0">
                <a:latin typeface="Times New Roman" panose="02020603050405020304" pitchFamily="18" charset="0"/>
                <a:cs typeface="Times New Roman" panose="02020603050405020304" pitchFamily="18" charset="0"/>
              </a:rPr>
              <a:t>với</a:t>
            </a:r>
            <a:r>
              <a:rPr lang="en-US" sz="4300" b="1" dirty="0" smtClean="0">
                <a:latin typeface="Times New Roman" panose="02020603050405020304" pitchFamily="18" charset="0"/>
                <a:cs typeface="Times New Roman" panose="02020603050405020304" pitchFamily="18" charset="0"/>
              </a:rPr>
              <a:t> </a:t>
            </a:r>
            <a:r>
              <a:rPr lang="en-US" sz="4300" b="1" dirty="0" err="1" smtClean="0">
                <a:latin typeface="Times New Roman" panose="02020603050405020304" pitchFamily="18" charset="0"/>
                <a:cs typeface="Times New Roman" panose="02020603050405020304" pitchFamily="18" charset="0"/>
              </a:rPr>
              <a:t>nhiều</a:t>
            </a:r>
            <a:r>
              <a:rPr lang="en-US" sz="4300" b="1" dirty="0" smtClean="0">
                <a:latin typeface="Times New Roman" panose="02020603050405020304" pitchFamily="18" charset="0"/>
                <a:cs typeface="Times New Roman" panose="02020603050405020304" pitchFamily="18" charset="0"/>
              </a:rPr>
              <a:t> </a:t>
            </a:r>
            <a:r>
              <a:rPr lang="en-US" sz="4300" b="1" dirty="0" err="1" smtClean="0">
                <a:latin typeface="Times New Roman" panose="02020603050405020304" pitchFamily="18" charset="0"/>
                <a:cs typeface="Times New Roman" panose="02020603050405020304" pitchFamily="18" charset="0"/>
              </a:rPr>
              <a:t>khách</a:t>
            </a:r>
            <a:r>
              <a:rPr lang="en-US" sz="4300" b="1" dirty="0" smtClean="0">
                <a:latin typeface="Times New Roman" panose="02020603050405020304" pitchFamily="18" charset="0"/>
                <a:cs typeface="Times New Roman" panose="02020603050405020304" pitchFamily="18" charset="0"/>
              </a:rPr>
              <a:t> </a:t>
            </a:r>
            <a:r>
              <a:rPr lang="en-US" sz="4300" b="1" dirty="0" err="1" smtClean="0">
                <a:latin typeface="Times New Roman" panose="02020603050405020304" pitchFamily="18" charset="0"/>
                <a:cs typeface="Times New Roman" panose="02020603050405020304" pitchFamily="18" charset="0"/>
              </a:rPr>
              <a:t>sạn</a:t>
            </a:r>
            <a:r>
              <a:rPr lang="en-US" sz="4300" b="1" dirty="0" smtClean="0">
                <a:latin typeface="Times New Roman" panose="02020603050405020304" pitchFamily="18" charset="0"/>
                <a:cs typeface="Times New Roman" panose="02020603050405020304" pitchFamily="18" charset="0"/>
              </a:rPr>
              <a:t>, </a:t>
            </a:r>
            <a:r>
              <a:rPr lang="en-US" sz="4300" b="1" dirty="0" err="1" smtClean="0">
                <a:latin typeface="Times New Roman" panose="02020603050405020304" pitchFamily="18" charset="0"/>
                <a:cs typeface="Times New Roman" panose="02020603050405020304" pitchFamily="18" charset="0"/>
              </a:rPr>
              <a:t>sân</a:t>
            </a:r>
            <a:r>
              <a:rPr lang="en-US" sz="4300" b="1" dirty="0" smtClean="0">
                <a:latin typeface="Times New Roman" panose="02020603050405020304" pitchFamily="18" charset="0"/>
                <a:cs typeface="Times New Roman" panose="02020603050405020304" pitchFamily="18" charset="0"/>
              </a:rPr>
              <a:t> </a:t>
            </a:r>
            <a:r>
              <a:rPr lang="en-US" sz="4300" b="1" dirty="0" err="1" smtClean="0">
                <a:latin typeface="Times New Roman" panose="02020603050405020304" pitchFamily="18" charset="0"/>
                <a:cs typeface="Times New Roman" panose="02020603050405020304" pitchFamily="18" charset="0"/>
              </a:rPr>
              <a:t>gôn</a:t>
            </a:r>
            <a:r>
              <a:rPr lang="en-US" sz="4300" b="1" dirty="0" smtClean="0">
                <a:latin typeface="Times New Roman" panose="02020603050405020304" pitchFamily="18" charset="0"/>
                <a:cs typeface="Times New Roman" panose="02020603050405020304" pitchFamily="18" charset="0"/>
              </a:rPr>
              <a:t>, </a:t>
            </a:r>
            <a:r>
              <a:rPr lang="en-US" sz="4300" b="1" dirty="0" err="1" smtClean="0">
                <a:latin typeface="Times New Roman" panose="02020603050405020304" pitchFamily="18" charset="0"/>
                <a:cs typeface="Times New Roman" panose="02020603050405020304" pitchFamily="18" charset="0"/>
              </a:rPr>
              <a:t>biệt</a:t>
            </a:r>
            <a:r>
              <a:rPr lang="en-US" sz="4300" b="1" dirty="0" smtClean="0">
                <a:latin typeface="Times New Roman" panose="02020603050405020304" pitchFamily="18" charset="0"/>
                <a:cs typeface="Times New Roman" panose="02020603050405020304" pitchFamily="18" charset="0"/>
              </a:rPr>
              <a:t> </a:t>
            </a:r>
            <a:r>
              <a:rPr lang="en-US" sz="4300" b="1" dirty="0" err="1" smtClean="0">
                <a:latin typeface="Times New Roman" panose="02020603050405020304" pitchFamily="18" charset="0"/>
                <a:cs typeface="Times New Roman" panose="02020603050405020304" pitchFamily="18" charset="0"/>
              </a:rPr>
              <a:t>thự</a:t>
            </a:r>
            <a:r>
              <a:rPr lang="en-US" sz="4300" b="1" dirty="0" smtClean="0">
                <a:latin typeface="Times New Roman" panose="02020603050405020304" pitchFamily="18" charset="0"/>
                <a:cs typeface="Times New Roman" panose="02020603050405020304" pitchFamily="18" charset="0"/>
              </a:rPr>
              <a:t>… Du </a:t>
            </a:r>
            <a:r>
              <a:rPr lang="en-US" sz="4300" b="1" dirty="0" err="1" smtClean="0">
                <a:latin typeface="Times New Roman" panose="02020603050405020304" pitchFamily="18" charset="0"/>
                <a:cs typeface="Times New Roman" panose="02020603050405020304" pitchFamily="18" charset="0"/>
              </a:rPr>
              <a:t>khách</a:t>
            </a:r>
            <a:r>
              <a:rPr lang="en-US" sz="4300" b="1" dirty="0" smtClean="0">
                <a:latin typeface="Times New Roman" panose="02020603050405020304" pitchFamily="18" charset="0"/>
                <a:cs typeface="Times New Roman" panose="02020603050405020304" pitchFamily="18" charset="0"/>
              </a:rPr>
              <a:t> </a:t>
            </a:r>
            <a:r>
              <a:rPr lang="en-US" sz="4300" b="1" dirty="0" err="1" smtClean="0">
                <a:latin typeface="Times New Roman" panose="02020603050405020304" pitchFamily="18" charset="0"/>
                <a:cs typeface="Times New Roman" panose="02020603050405020304" pitchFamily="18" charset="0"/>
              </a:rPr>
              <a:t>có</a:t>
            </a:r>
            <a:r>
              <a:rPr lang="en-US" sz="4300" b="1" dirty="0" smtClean="0">
                <a:latin typeface="Times New Roman" panose="02020603050405020304" pitchFamily="18" charset="0"/>
                <a:cs typeface="Times New Roman" panose="02020603050405020304" pitchFamily="18" charset="0"/>
              </a:rPr>
              <a:t> </a:t>
            </a:r>
            <a:r>
              <a:rPr lang="en-US" sz="4300" b="1" dirty="0" err="1" smtClean="0">
                <a:latin typeface="Times New Roman" panose="02020603050405020304" pitchFamily="18" charset="0"/>
                <a:cs typeface="Times New Roman" panose="02020603050405020304" pitchFamily="18" charset="0"/>
              </a:rPr>
              <a:t>thể</a:t>
            </a:r>
            <a:r>
              <a:rPr lang="en-US" sz="4300" b="1" dirty="0" smtClean="0">
                <a:latin typeface="Times New Roman" panose="02020603050405020304" pitchFamily="18" charset="0"/>
                <a:cs typeface="Times New Roman" panose="02020603050405020304" pitchFamily="18" charset="0"/>
              </a:rPr>
              <a:t> </a:t>
            </a:r>
            <a:r>
              <a:rPr lang="en-US" sz="4300" b="1" dirty="0" err="1" smtClean="0">
                <a:latin typeface="Times New Roman" panose="02020603050405020304" pitchFamily="18" charset="0"/>
                <a:cs typeface="Times New Roman" panose="02020603050405020304" pitchFamily="18" charset="0"/>
              </a:rPr>
              <a:t>bơi</a:t>
            </a:r>
            <a:r>
              <a:rPr lang="en-US" sz="4300" b="1" dirty="0" smtClean="0">
                <a:latin typeface="Times New Roman" panose="02020603050405020304" pitchFamily="18" charset="0"/>
                <a:cs typeface="Times New Roman" panose="02020603050405020304" pitchFamily="18" charset="0"/>
              </a:rPr>
              <a:t> </a:t>
            </a:r>
            <a:r>
              <a:rPr lang="en-US" sz="4300" b="1" dirty="0" err="1" smtClean="0">
                <a:latin typeface="Times New Roman" panose="02020603050405020304" pitchFamily="18" charset="0"/>
                <a:cs typeface="Times New Roman" panose="02020603050405020304" pitchFamily="18" charset="0"/>
              </a:rPr>
              <a:t>thuyền</a:t>
            </a:r>
            <a:r>
              <a:rPr lang="en-US" sz="4300" b="1" dirty="0" smtClean="0">
                <a:latin typeface="Times New Roman" panose="02020603050405020304" pitchFamily="18" charset="0"/>
                <a:cs typeface="Times New Roman" panose="02020603050405020304" pitchFamily="18" charset="0"/>
              </a:rPr>
              <a:t> </a:t>
            </a:r>
            <a:r>
              <a:rPr lang="en-US" sz="4300" b="1" dirty="0" err="1" smtClean="0">
                <a:latin typeface="Times New Roman" panose="02020603050405020304" pitchFamily="18" charset="0"/>
                <a:cs typeface="Times New Roman" panose="02020603050405020304" pitchFamily="18" charset="0"/>
              </a:rPr>
              <a:t>trên</a:t>
            </a:r>
            <a:r>
              <a:rPr lang="en-US" sz="4300" b="1" dirty="0" smtClean="0">
                <a:latin typeface="Times New Roman" panose="02020603050405020304" pitchFamily="18" charset="0"/>
                <a:cs typeface="Times New Roman" panose="02020603050405020304" pitchFamily="18" charset="0"/>
              </a:rPr>
              <a:t> </a:t>
            </a:r>
            <a:r>
              <a:rPr lang="en-US" sz="4300" b="1" dirty="0" err="1" smtClean="0">
                <a:latin typeface="Times New Roman" panose="02020603050405020304" pitchFamily="18" charset="0"/>
                <a:cs typeface="Times New Roman" panose="02020603050405020304" pitchFamily="18" charset="0"/>
              </a:rPr>
              <a:t>hồ</a:t>
            </a:r>
            <a:r>
              <a:rPr lang="en-US" sz="4300" b="1" dirty="0" smtClean="0">
                <a:latin typeface="Times New Roman" panose="02020603050405020304" pitchFamily="18" charset="0"/>
                <a:cs typeface="Times New Roman" panose="02020603050405020304" pitchFamily="18" charset="0"/>
              </a:rPr>
              <a:t> </a:t>
            </a:r>
            <a:r>
              <a:rPr lang="en-US" sz="4300" b="1" dirty="0" err="1" smtClean="0">
                <a:latin typeface="Times New Roman" panose="02020603050405020304" pitchFamily="18" charset="0"/>
                <a:cs typeface="Times New Roman" panose="02020603050405020304" pitchFamily="18" charset="0"/>
              </a:rPr>
              <a:t>Xuân</a:t>
            </a:r>
            <a:r>
              <a:rPr lang="en-US" sz="4300" b="1" dirty="0" smtClean="0">
                <a:latin typeface="Times New Roman" panose="02020603050405020304" pitchFamily="18" charset="0"/>
                <a:cs typeface="Times New Roman" panose="02020603050405020304" pitchFamily="18" charset="0"/>
              </a:rPr>
              <a:t> </a:t>
            </a:r>
            <a:r>
              <a:rPr lang="en-US" sz="4300" b="1" dirty="0" err="1" smtClean="0">
                <a:latin typeface="Times New Roman" panose="02020603050405020304" pitchFamily="18" charset="0"/>
                <a:cs typeface="Times New Roman" panose="02020603050405020304" pitchFamily="18" charset="0"/>
              </a:rPr>
              <a:t>Hương</a:t>
            </a:r>
            <a:r>
              <a:rPr lang="en-US" sz="4300" b="1" dirty="0" smtClean="0">
                <a:latin typeface="Times New Roman" panose="02020603050405020304" pitchFamily="18" charset="0"/>
                <a:cs typeface="Times New Roman" panose="02020603050405020304" pitchFamily="18" charset="0"/>
              </a:rPr>
              <a:t>, </a:t>
            </a:r>
            <a:r>
              <a:rPr lang="en-US" sz="4300" b="1" dirty="0" err="1" smtClean="0">
                <a:latin typeface="Times New Roman" panose="02020603050405020304" pitchFamily="18" charset="0"/>
                <a:cs typeface="Times New Roman" panose="02020603050405020304" pitchFamily="18" charset="0"/>
              </a:rPr>
              <a:t>cưỡi</a:t>
            </a:r>
            <a:r>
              <a:rPr lang="en-US" sz="4300" b="1" dirty="0" smtClean="0">
                <a:latin typeface="Times New Roman" panose="02020603050405020304" pitchFamily="18" charset="0"/>
                <a:cs typeface="Times New Roman" panose="02020603050405020304" pitchFamily="18" charset="0"/>
              </a:rPr>
              <a:t> </a:t>
            </a:r>
            <a:r>
              <a:rPr lang="en-US" sz="4300" b="1" dirty="0" err="1" smtClean="0">
                <a:latin typeface="Times New Roman" panose="02020603050405020304" pitchFamily="18" charset="0"/>
                <a:cs typeface="Times New Roman" panose="02020603050405020304" pitchFamily="18" charset="0"/>
              </a:rPr>
              <a:t>ngựa</a:t>
            </a:r>
            <a:r>
              <a:rPr lang="en-US" sz="4300" b="1" dirty="0" smtClean="0">
                <a:latin typeface="Times New Roman" panose="02020603050405020304" pitchFamily="18" charset="0"/>
                <a:cs typeface="Times New Roman" panose="02020603050405020304" pitchFamily="18" charset="0"/>
              </a:rPr>
              <a:t> </a:t>
            </a:r>
            <a:r>
              <a:rPr lang="en-US" sz="4300" b="1" dirty="0" err="1" smtClean="0">
                <a:latin typeface="Times New Roman" panose="02020603050405020304" pitchFamily="18" charset="0"/>
                <a:cs typeface="Times New Roman" panose="02020603050405020304" pitchFamily="18" charset="0"/>
              </a:rPr>
              <a:t>ngắm</a:t>
            </a:r>
            <a:r>
              <a:rPr lang="en-US" sz="4300" b="1" dirty="0" smtClean="0">
                <a:latin typeface="Times New Roman" panose="02020603050405020304" pitchFamily="18" charset="0"/>
                <a:cs typeface="Times New Roman" panose="02020603050405020304" pitchFamily="18" charset="0"/>
              </a:rPr>
              <a:t> </a:t>
            </a:r>
            <a:r>
              <a:rPr lang="en-US" sz="4300" b="1" dirty="0" err="1" smtClean="0">
                <a:latin typeface="Times New Roman" panose="02020603050405020304" pitchFamily="18" charset="0"/>
                <a:cs typeface="Times New Roman" panose="02020603050405020304" pitchFamily="18" charset="0"/>
              </a:rPr>
              <a:t>cảnh</a:t>
            </a:r>
            <a:r>
              <a:rPr lang="en-US" sz="4300" b="1" dirty="0" smtClean="0">
                <a:latin typeface="Times New Roman" panose="02020603050405020304" pitchFamily="18" charset="0"/>
                <a:cs typeface="Times New Roman" panose="02020603050405020304" pitchFamily="18" charset="0"/>
              </a:rPr>
              <a:t>, </a:t>
            </a:r>
            <a:r>
              <a:rPr lang="en-US" sz="4300" b="1" dirty="0" err="1" smtClean="0">
                <a:latin typeface="Times New Roman" panose="02020603050405020304" pitchFamily="18" charset="0"/>
                <a:cs typeface="Times New Roman" panose="02020603050405020304" pitchFamily="18" charset="0"/>
              </a:rPr>
              <a:t>dạo</a:t>
            </a:r>
            <a:r>
              <a:rPr lang="en-US" sz="4300" b="1" dirty="0" smtClean="0">
                <a:latin typeface="Times New Roman" panose="02020603050405020304" pitchFamily="18" charset="0"/>
                <a:cs typeface="Times New Roman" panose="02020603050405020304" pitchFamily="18" charset="0"/>
              </a:rPr>
              <a:t> </a:t>
            </a:r>
            <a:r>
              <a:rPr lang="en-US" sz="4300" b="1" dirty="0" err="1" smtClean="0">
                <a:latin typeface="Times New Roman" panose="02020603050405020304" pitchFamily="18" charset="0"/>
                <a:cs typeface="Times New Roman" panose="02020603050405020304" pitchFamily="18" charset="0"/>
              </a:rPr>
              <a:t>quanh</a:t>
            </a:r>
            <a:r>
              <a:rPr lang="en-US" sz="4300" b="1" dirty="0" smtClean="0">
                <a:latin typeface="Times New Roman" panose="02020603050405020304" pitchFamily="18" charset="0"/>
                <a:cs typeface="Times New Roman" panose="02020603050405020304" pitchFamily="18" charset="0"/>
              </a:rPr>
              <a:t> </a:t>
            </a:r>
            <a:r>
              <a:rPr lang="en-US" sz="4300" b="1" dirty="0" err="1" smtClean="0">
                <a:latin typeface="Times New Roman" panose="02020603050405020304" pitchFamily="18" charset="0"/>
                <a:cs typeface="Times New Roman" panose="02020603050405020304" pitchFamily="18" charset="0"/>
              </a:rPr>
              <a:t>thành</a:t>
            </a:r>
            <a:r>
              <a:rPr lang="en-US" sz="4300" b="1" dirty="0" smtClean="0">
                <a:latin typeface="Times New Roman" panose="02020603050405020304" pitchFamily="18" charset="0"/>
                <a:cs typeface="Times New Roman" panose="02020603050405020304" pitchFamily="18" charset="0"/>
              </a:rPr>
              <a:t> </a:t>
            </a:r>
            <a:r>
              <a:rPr lang="en-US" sz="4300" b="1" dirty="0" err="1" smtClean="0">
                <a:latin typeface="Times New Roman" panose="02020603050405020304" pitchFamily="18" charset="0"/>
                <a:cs typeface="Times New Roman" panose="02020603050405020304" pitchFamily="18" charset="0"/>
              </a:rPr>
              <a:t>phố</a:t>
            </a:r>
            <a:r>
              <a:rPr lang="en-US" sz="4300" b="1" dirty="0" smtClean="0">
                <a:latin typeface="Times New Roman" panose="02020603050405020304" pitchFamily="18" charset="0"/>
                <a:cs typeface="Times New Roman" panose="02020603050405020304" pitchFamily="18" charset="0"/>
              </a:rPr>
              <a:t> </a:t>
            </a:r>
            <a:r>
              <a:rPr lang="en-US" sz="4300" b="1" dirty="0" err="1" smtClean="0">
                <a:latin typeface="Times New Roman" panose="02020603050405020304" pitchFamily="18" charset="0"/>
                <a:cs typeface="Times New Roman" panose="02020603050405020304" pitchFamily="18" charset="0"/>
              </a:rPr>
              <a:t>hoặc</a:t>
            </a:r>
            <a:r>
              <a:rPr lang="en-US" sz="4300" b="1" dirty="0" smtClean="0">
                <a:latin typeface="Times New Roman" panose="02020603050405020304" pitchFamily="18" charset="0"/>
                <a:cs typeface="Times New Roman" panose="02020603050405020304" pitchFamily="18" charset="0"/>
              </a:rPr>
              <a:t> </a:t>
            </a:r>
            <a:r>
              <a:rPr lang="en-US" sz="4300" b="1" dirty="0" err="1" smtClean="0">
                <a:latin typeface="Times New Roman" panose="02020603050405020304" pitchFamily="18" charset="0"/>
                <a:cs typeface="Times New Roman" panose="02020603050405020304" pitchFamily="18" charset="0"/>
              </a:rPr>
              <a:t>tham</a:t>
            </a:r>
            <a:r>
              <a:rPr lang="en-US" sz="4300" b="1" dirty="0" smtClean="0">
                <a:latin typeface="Times New Roman" panose="02020603050405020304" pitchFamily="18" charset="0"/>
                <a:cs typeface="Times New Roman" panose="02020603050405020304" pitchFamily="18" charset="0"/>
              </a:rPr>
              <a:t> </a:t>
            </a:r>
            <a:r>
              <a:rPr lang="en-US" sz="4300" b="1" dirty="0" err="1" smtClean="0">
                <a:latin typeface="Times New Roman" panose="02020603050405020304" pitchFamily="18" charset="0"/>
                <a:cs typeface="Times New Roman" panose="02020603050405020304" pitchFamily="18" charset="0"/>
              </a:rPr>
              <a:t>gia</a:t>
            </a:r>
            <a:r>
              <a:rPr lang="en-US" sz="4300" b="1" dirty="0" smtClean="0">
                <a:latin typeface="Times New Roman" panose="02020603050405020304" pitchFamily="18" charset="0"/>
                <a:cs typeface="Times New Roman" panose="02020603050405020304" pitchFamily="18" charset="0"/>
              </a:rPr>
              <a:t> </a:t>
            </a:r>
            <a:r>
              <a:rPr lang="en-US" sz="4300" b="1" dirty="0" err="1" smtClean="0">
                <a:latin typeface="Times New Roman" panose="02020603050405020304" pitchFamily="18" charset="0"/>
                <a:cs typeface="Times New Roman" panose="02020603050405020304" pitchFamily="18" charset="0"/>
              </a:rPr>
              <a:t>các</a:t>
            </a:r>
            <a:r>
              <a:rPr lang="en-US" sz="4300" b="1" dirty="0" smtClean="0">
                <a:latin typeface="Times New Roman" panose="02020603050405020304" pitchFamily="18" charset="0"/>
                <a:cs typeface="Times New Roman" panose="02020603050405020304" pitchFamily="18" charset="0"/>
              </a:rPr>
              <a:t> tour du </a:t>
            </a:r>
            <a:r>
              <a:rPr lang="en-US" sz="4300" b="1" dirty="0" err="1" smtClean="0">
                <a:latin typeface="Times New Roman" panose="02020603050405020304" pitchFamily="18" charset="0"/>
                <a:cs typeface="Times New Roman" panose="02020603050405020304" pitchFamily="18" charset="0"/>
              </a:rPr>
              <a:t>lịch</a:t>
            </a:r>
            <a:r>
              <a:rPr lang="en-US" sz="4300" b="1" dirty="0" smtClean="0">
                <a:latin typeface="Times New Roman" panose="02020603050405020304" pitchFamily="18" charset="0"/>
                <a:cs typeface="Times New Roman" panose="02020603050405020304" pitchFamily="18" charset="0"/>
              </a:rPr>
              <a:t> </a:t>
            </a:r>
            <a:r>
              <a:rPr lang="en-US" sz="4300" b="1" dirty="0" err="1" smtClean="0">
                <a:latin typeface="Times New Roman" panose="02020603050405020304" pitchFamily="18" charset="0"/>
                <a:cs typeface="Times New Roman" panose="02020603050405020304" pitchFamily="18" charset="0"/>
              </a:rPr>
              <a:t>đến</a:t>
            </a:r>
            <a:r>
              <a:rPr lang="en-US" sz="4300" b="1" dirty="0" smtClean="0">
                <a:latin typeface="Times New Roman" panose="02020603050405020304" pitchFamily="18" charset="0"/>
                <a:cs typeface="Times New Roman" panose="02020603050405020304" pitchFamily="18" charset="0"/>
              </a:rPr>
              <a:t> </a:t>
            </a:r>
            <a:r>
              <a:rPr lang="en-US" sz="4300" b="1" dirty="0" err="1" smtClean="0">
                <a:latin typeface="Times New Roman" panose="02020603050405020304" pitchFamily="18" charset="0"/>
                <a:cs typeface="Times New Roman" panose="02020603050405020304" pitchFamily="18" charset="0"/>
              </a:rPr>
              <a:t>các</a:t>
            </a:r>
            <a:r>
              <a:rPr lang="en-US" sz="4300" b="1" dirty="0" smtClean="0">
                <a:latin typeface="Times New Roman" panose="02020603050405020304" pitchFamily="18" charset="0"/>
                <a:cs typeface="Times New Roman" panose="02020603050405020304" pitchFamily="18" charset="0"/>
              </a:rPr>
              <a:t> </a:t>
            </a:r>
            <a:r>
              <a:rPr lang="en-US" sz="4300" b="1" dirty="0" err="1" smtClean="0">
                <a:latin typeface="Times New Roman" panose="02020603050405020304" pitchFamily="18" charset="0"/>
                <a:cs typeface="Times New Roman" panose="02020603050405020304" pitchFamily="18" charset="0"/>
              </a:rPr>
              <a:t>địa</a:t>
            </a:r>
            <a:r>
              <a:rPr lang="en-US" sz="4300" b="1" dirty="0" smtClean="0">
                <a:latin typeface="Times New Roman" panose="02020603050405020304" pitchFamily="18" charset="0"/>
                <a:cs typeface="Times New Roman" panose="02020603050405020304" pitchFamily="18" charset="0"/>
              </a:rPr>
              <a:t> </a:t>
            </a:r>
            <a:r>
              <a:rPr lang="en-US" sz="4300" b="1" dirty="0" err="1" smtClean="0">
                <a:latin typeface="Times New Roman" panose="02020603050405020304" pitchFamily="18" charset="0"/>
                <a:cs typeface="Times New Roman" panose="02020603050405020304" pitchFamily="18" charset="0"/>
              </a:rPr>
              <a:t>điểm</a:t>
            </a:r>
            <a:r>
              <a:rPr lang="en-US" sz="4300" b="1" dirty="0" smtClean="0">
                <a:latin typeface="Times New Roman" panose="02020603050405020304" pitchFamily="18" charset="0"/>
                <a:cs typeface="Times New Roman" panose="02020603050405020304" pitchFamily="18" charset="0"/>
              </a:rPr>
              <a:t> </a:t>
            </a:r>
            <a:r>
              <a:rPr lang="en-US" sz="4300" b="1" dirty="0" err="1" smtClean="0">
                <a:latin typeface="Times New Roman" panose="02020603050405020304" pitchFamily="18" charset="0"/>
                <a:cs typeface="Times New Roman" panose="02020603050405020304" pitchFamily="18" charset="0"/>
              </a:rPr>
              <a:t>nổi</a:t>
            </a:r>
            <a:r>
              <a:rPr lang="en-US" sz="4300" b="1" dirty="0" smtClean="0">
                <a:latin typeface="Times New Roman" panose="02020603050405020304" pitchFamily="18" charset="0"/>
                <a:cs typeface="Times New Roman" panose="02020603050405020304" pitchFamily="18" charset="0"/>
              </a:rPr>
              <a:t> </a:t>
            </a:r>
            <a:r>
              <a:rPr lang="en-US" sz="4300" b="1" dirty="0" err="1" smtClean="0">
                <a:latin typeface="Times New Roman" panose="02020603050405020304" pitchFamily="18" charset="0"/>
                <a:cs typeface="Times New Roman" panose="02020603050405020304" pitchFamily="18" charset="0"/>
              </a:rPr>
              <a:t>tiếng</a:t>
            </a:r>
            <a:r>
              <a:rPr lang="en-US" sz="4300" b="1" dirty="0" smtClean="0">
                <a:latin typeface="Times New Roman" panose="02020603050405020304" pitchFamily="18" charset="0"/>
                <a:cs typeface="Times New Roman" panose="02020603050405020304" pitchFamily="18" charset="0"/>
              </a:rPr>
              <a:t> </a:t>
            </a:r>
            <a:r>
              <a:rPr lang="en-US" sz="4300" b="1" dirty="0" err="1" smtClean="0">
                <a:latin typeface="Times New Roman" panose="02020603050405020304" pitchFamily="18" charset="0"/>
                <a:cs typeface="Times New Roman" panose="02020603050405020304" pitchFamily="18" charset="0"/>
              </a:rPr>
              <a:t>tại</a:t>
            </a:r>
            <a:r>
              <a:rPr lang="en-US" sz="4300" b="1" dirty="0" smtClean="0">
                <a:latin typeface="Times New Roman" panose="02020603050405020304" pitchFamily="18" charset="0"/>
                <a:cs typeface="Times New Roman" panose="02020603050405020304" pitchFamily="18" charset="0"/>
              </a:rPr>
              <a:t> </a:t>
            </a:r>
            <a:r>
              <a:rPr lang="en-US" sz="4300" b="1" dirty="0" err="1" smtClean="0">
                <a:latin typeface="Times New Roman" panose="02020603050405020304" pitchFamily="18" charset="0"/>
                <a:cs typeface="Times New Roman" panose="02020603050405020304" pitchFamily="18" charset="0"/>
              </a:rPr>
              <a:t>đây</a:t>
            </a:r>
            <a:r>
              <a:rPr lang="en-US" sz="4300" b="1" dirty="0" smtClean="0">
                <a:latin typeface="Times New Roman" panose="02020603050405020304" pitchFamily="18" charset="0"/>
                <a:cs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animEffect transition="in" filter="fade">
                                      <p:cBhvr>
                                        <p:cTn id="7" dur="2000"/>
                                        <p:tgtEl>
                                          <p:spTgt spid="2867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8916" name="Picture 4" descr="5"/>
          <p:cNvPicPr>
            <a:picLocks noChangeAspect="1" noChangeArrowheads="1"/>
          </p:cNvPicPr>
          <p:nvPr/>
        </p:nvPicPr>
        <p:blipFill>
          <a:blip r:embed="rId2"/>
          <a:srcRect/>
          <a:stretch>
            <a:fillRect/>
          </a:stretch>
        </p:blipFill>
        <p:spPr bwMode="auto">
          <a:xfrm>
            <a:off x="1954530" y="1578247"/>
            <a:ext cx="8538210" cy="5371828"/>
          </a:xfrm>
          <a:prstGeom prst="rect">
            <a:avLst/>
          </a:prstGeom>
          <a:noFill/>
          <a:ln w="9525">
            <a:noFill/>
            <a:miter lim="800000"/>
            <a:headEnd/>
            <a:tailEnd/>
          </a:ln>
        </p:spPr>
      </p:pic>
      <p:sp>
        <p:nvSpPr>
          <p:cNvPr id="38918" name="Rectangle 6"/>
          <p:cNvSpPr>
            <a:spLocks noGrp="1" noChangeArrowheads="1"/>
          </p:cNvSpPr>
          <p:nvPr>
            <p:ph type="subTitle" idx="1"/>
          </p:nvPr>
        </p:nvSpPr>
        <p:spPr>
          <a:xfrm>
            <a:off x="0" y="231669"/>
            <a:ext cx="12344400" cy="2007799"/>
          </a:xfrm>
        </p:spPr>
        <p:txBody>
          <a:bodyPr/>
          <a:lstStyle/>
          <a:p>
            <a:pPr marL="734995" indent="-734995" eaLnBrk="1" hangingPunct="1"/>
            <a:r>
              <a:rPr lang="en-US" sz="2900" i="1" dirty="0" err="1" smtClean="0">
                <a:solidFill>
                  <a:srgbClr val="0000CC"/>
                </a:solidFill>
                <a:latin typeface="Times New Roman" pitchFamily="18" charset="0"/>
              </a:rPr>
              <a:t>Quan</a:t>
            </a:r>
            <a:r>
              <a:rPr lang="en-US" sz="2900" i="1" dirty="0" smtClean="0">
                <a:solidFill>
                  <a:srgbClr val="0000CC"/>
                </a:solidFill>
                <a:latin typeface="Times New Roman" pitchFamily="18" charset="0"/>
              </a:rPr>
              <a:t> </a:t>
            </a:r>
            <a:r>
              <a:rPr lang="en-US" sz="2900" i="1" dirty="0" err="1" smtClean="0">
                <a:solidFill>
                  <a:srgbClr val="0000CC"/>
                </a:solidFill>
                <a:latin typeface="Times New Roman" pitchFamily="18" charset="0"/>
              </a:rPr>
              <a:t>sát</a:t>
            </a:r>
            <a:r>
              <a:rPr lang="en-US" sz="2900" i="1" dirty="0" smtClean="0">
                <a:solidFill>
                  <a:srgbClr val="0000CC"/>
                </a:solidFill>
                <a:latin typeface="Times New Roman" pitchFamily="18" charset="0"/>
              </a:rPr>
              <a:t> </a:t>
            </a:r>
            <a:r>
              <a:rPr lang="en-US" sz="2900" i="1" dirty="0" err="1" smtClean="0">
                <a:solidFill>
                  <a:srgbClr val="0000CC"/>
                </a:solidFill>
                <a:latin typeface="Times New Roman" pitchFamily="18" charset="0"/>
              </a:rPr>
              <a:t>lược</a:t>
            </a:r>
            <a:r>
              <a:rPr lang="en-US" sz="2900" i="1" dirty="0" smtClean="0">
                <a:solidFill>
                  <a:srgbClr val="0000CC"/>
                </a:solidFill>
                <a:latin typeface="Times New Roman" pitchFamily="18" charset="0"/>
              </a:rPr>
              <a:t> </a:t>
            </a:r>
            <a:r>
              <a:rPr lang="en-US" sz="2900" i="1" dirty="0" err="1" smtClean="0">
                <a:solidFill>
                  <a:srgbClr val="0000CC"/>
                </a:solidFill>
                <a:latin typeface="Times New Roman" pitchFamily="18" charset="0"/>
              </a:rPr>
              <a:t>đồ</a:t>
            </a:r>
            <a:r>
              <a:rPr lang="en-US" sz="2900" i="1" dirty="0" smtClean="0">
                <a:solidFill>
                  <a:srgbClr val="0000CC"/>
                </a:solidFill>
                <a:latin typeface="Times New Roman" pitchFamily="18" charset="0"/>
              </a:rPr>
              <a:t> </a:t>
            </a:r>
            <a:r>
              <a:rPr lang="en-US" sz="2900" i="1" dirty="0" err="1" smtClean="0">
                <a:solidFill>
                  <a:srgbClr val="0000CC"/>
                </a:solidFill>
                <a:latin typeface="Times New Roman" pitchFamily="18" charset="0"/>
              </a:rPr>
              <a:t>và</a:t>
            </a:r>
            <a:r>
              <a:rPr lang="en-US" sz="2900" i="1" dirty="0" smtClean="0">
                <a:solidFill>
                  <a:srgbClr val="0000CC"/>
                </a:solidFill>
                <a:latin typeface="Times New Roman" pitchFamily="18" charset="0"/>
              </a:rPr>
              <a:t> </a:t>
            </a:r>
            <a:r>
              <a:rPr lang="en-US" sz="2900" i="1" dirty="0" err="1" smtClean="0">
                <a:solidFill>
                  <a:srgbClr val="0000CC"/>
                </a:solidFill>
                <a:latin typeface="Times New Roman" pitchFamily="18" charset="0"/>
              </a:rPr>
              <a:t>xác</a:t>
            </a:r>
            <a:r>
              <a:rPr lang="en-US" sz="2900" i="1" dirty="0" smtClean="0">
                <a:solidFill>
                  <a:srgbClr val="0000CC"/>
                </a:solidFill>
                <a:latin typeface="Times New Roman" pitchFamily="18" charset="0"/>
              </a:rPr>
              <a:t> </a:t>
            </a:r>
            <a:r>
              <a:rPr lang="en-US" sz="2900" i="1" dirty="0" err="1" smtClean="0">
                <a:solidFill>
                  <a:srgbClr val="0000CC"/>
                </a:solidFill>
                <a:latin typeface="Times New Roman" pitchFamily="18" charset="0"/>
              </a:rPr>
              <a:t>định</a:t>
            </a:r>
            <a:r>
              <a:rPr lang="en-US" sz="2900" i="1" dirty="0" smtClean="0">
                <a:solidFill>
                  <a:srgbClr val="0000CC"/>
                </a:solidFill>
                <a:latin typeface="Times New Roman" pitchFamily="18" charset="0"/>
              </a:rPr>
              <a:t>:</a:t>
            </a:r>
          </a:p>
          <a:p>
            <a:pPr marL="734995" indent="-734995" algn="l" eaLnBrk="1" hangingPunct="1">
              <a:buFontTx/>
              <a:buChar char="•"/>
            </a:pPr>
            <a:r>
              <a:rPr lang="en-US" sz="2900" b="1" dirty="0" err="1" smtClean="0">
                <a:solidFill>
                  <a:srgbClr val="FF0000"/>
                </a:solidFill>
                <a:cs typeface="Arial" pitchFamily="34" charset="0"/>
              </a:rPr>
              <a:t>Chỉ</a:t>
            </a:r>
            <a:r>
              <a:rPr lang="en-US" sz="2900" b="1" dirty="0" smtClean="0">
                <a:solidFill>
                  <a:srgbClr val="FF0000"/>
                </a:solidFill>
                <a:cs typeface="Arial" pitchFamily="34" charset="0"/>
              </a:rPr>
              <a:t> </a:t>
            </a:r>
            <a:r>
              <a:rPr lang="en-US" sz="2900" b="1" dirty="0" err="1" smtClean="0">
                <a:solidFill>
                  <a:srgbClr val="FF0000"/>
                </a:solidFill>
                <a:cs typeface="Arial" pitchFamily="34" charset="0"/>
              </a:rPr>
              <a:t>vị</a:t>
            </a:r>
            <a:r>
              <a:rPr lang="en-US" sz="2900" b="1" dirty="0" smtClean="0">
                <a:solidFill>
                  <a:srgbClr val="FF0000"/>
                </a:solidFill>
                <a:cs typeface="Arial" pitchFamily="34" charset="0"/>
              </a:rPr>
              <a:t> </a:t>
            </a:r>
            <a:r>
              <a:rPr lang="en-US" sz="2900" b="1" dirty="0" err="1" smtClean="0">
                <a:solidFill>
                  <a:srgbClr val="FF0000"/>
                </a:solidFill>
                <a:cs typeface="Arial" pitchFamily="34" charset="0"/>
              </a:rPr>
              <a:t>trí</a:t>
            </a:r>
            <a:r>
              <a:rPr lang="en-US" sz="2900" b="1" dirty="0" smtClean="0">
                <a:solidFill>
                  <a:srgbClr val="FF0000"/>
                </a:solidFill>
                <a:cs typeface="Arial" pitchFamily="34" charset="0"/>
              </a:rPr>
              <a:t> </a:t>
            </a:r>
            <a:r>
              <a:rPr lang="en-US" sz="2900" b="1" dirty="0" err="1" smtClean="0">
                <a:solidFill>
                  <a:srgbClr val="FF0000"/>
                </a:solidFill>
                <a:cs typeface="Arial" pitchFamily="34" charset="0"/>
              </a:rPr>
              <a:t>hồ</a:t>
            </a:r>
            <a:r>
              <a:rPr lang="en-US" sz="2900" b="1" dirty="0" smtClean="0">
                <a:solidFill>
                  <a:srgbClr val="FF0000"/>
                </a:solidFill>
                <a:cs typeface="Arial" pitchFamily="34" charset="0"/>
              </a:rPr>
              <a:t> </a:t>
            </a:r>
            <a:r>
              <a:rPr lang="en-US" sz="2900" b="1" dirty="0" err="1" smtClean="0">
                <a:solidFill>
                  <a:srgbClr val="FF0000"/>
                </a:solidFill>
                <a:cs typeface="Arial" pitchFamily="34" charset="0"/>
              </a:rPr>
              <a:t>Xuân</a:t>
            </a:r>
            <a:r>
              <a:rPr lang="en-US" sz="2900" b="1" dirty="0" smtClean="0">
                <a:solidFill>
                  <a:srgbClr val="FF0000"/>
                </a:solidFill>
                <a:cs typeface="Arial" pitchFamily="34" charset="0"/>
              </a:rPr>
              <a:t> </a:t>
            </a:r>
            <a:r>
              <a:rPr lang="en-US" sz="2900" b="1" dirty="0" err="1" smtClean="0">
                <a:solidFill>
                  <a:srgbClr val="FF0000"/>
                </a:solidFill>
                <a:cs typeface="Arial" pitchFamily="34" charset="0"/>
              </a:rPr>
              <a:t>Hương</a:t>
            </a:r>
            <a:r>
              <a:rPr lang="en-US" sz="2900" b="1" dirty="0" smtClean="0">
                <a:solidFill>
                  <a:srgbClr val="FF0000"/>
                </a:solidFill>
                <a:cs typeface="Arial" pitchFamily="34" charset="0"/>
              </a:rPr>
              <a:t> </a:t>
            </a:r>
            <a:r>
              <a:rPr lang="en-US" sz="2900" b="1" dirty="0" err="1" smtClean="0">
                <a:solidFill>
                  <a:srgbClr val="FF0000"/>
                </a:solidFill>
                <a:cs typeface="Arial" pitchFamily="34" charset="0"/>
              </a:rPr>
              <a:t>và</a:t>
            </a:r>
            <a:r>
              <a:rPr lang="en-US" sz="2900" b="1" dirty="0" smtClean="0">
                <a:solidFill>
                  <a:srgbClr val="FF0000"/>
                </a:solidFill>
                <a:cs typeface="Arial" pitchFamily="34" charset="0"/>
              </a:rPr>
              <a:t> </a:t>
            </a:r>
            <a:r>
              <a:rPr lang="en-US" sz="2900" b="1" dirty="0" err="1" smtClean="0">
                <a:solidFill>
                  <a:srgbClr val="FF0000"/>
                </a:solidFill>
                <a:cs typeface="Arial" pitchFamily="34" charset="0"/>
              </a:rPr>
              <a:t>thác</a:t>
            </a:r>
            <a:r>
              <a:rPr lang="en-US" sz="2900" b="1" dirty="0" smtClean="0">
                <a:solidFill>
                  <a:srgbClr val="FF0000"/>
                </a:solidFill>
                <a:cs typeface="Arial" pitchFamily="34" charset="0"/>
              </a:rPr>
              <a:t> Cam Li. </a:t>
            </a:r>
          </a:p>
          <a:p>
            <a:pPr marL="734995" indent="-734995" algn="l" eaLnBrk="1" hangingPunct="1">
              <a:buFontTx/>
              <a:buChar char="•"/>
            </a:pPr>
            <a:r>
              <a:rPr lang="en-US" sz="2900" b="1" dirty="0" err="1" smtClean="0">
                <a:solidFill>
                  <a:srgbClr val="FF0000"/>
                </a:solidFill>
                <a:cs typeface="Arial" pitchFamily="34" charset="0"/>
              </a:rPr>
              <a:t>Kể</a:t>
            </a:r>
            <a:r>
              <a:rPr lang="en-US" sz="2900" b="1" dirty="0" smtClean="0">
                <a:solidFill>
                  <a:srgbClr val="FF0000"/>
                </a:solidFill>
                <a:cs typeface="Arial" pitchFamily="34" charset="0"/>
              </a:rPr>
              <a:t> </a:t>
            </a:r>
            <a:r>
              <a:rPr lang="en-US" sz="2900" b="1" dirty="0" err="1" smtClean="0">
                <a:solidFill>
                  <a:srgbClr val="FF0000"/>
                </a:solidFill>
                <a:cs typeface="Arial" pitchFamily="34" charset="0"/>
              </a:rPr>
              <a:t>tên</a:t>
            </a:r>
            <a:r>
              <a:rPr lang="en-US" sz="2900" b="1" dirty="0" smtClean="0">
                <a:solidFill>
                  <a:srgbClr val="FF0000"/>
                </a:solidFill>
                <a:cs typeface="Arial" pitchFamily="34" charset="0"/>
              </a:rPr>
              <a:t> </a:t>
            </a:r>
            <a:r>
              <a:rPr lang="en-US" sz="2900" b="1" dirty="0" err="1" smtClean="0">
                <a:solidFill>
                  <a:srgbClr val="FF0000"/>
                </a:solidFill>
                <a:cs typeface="Arial" pitchFamily="34" charset="0"/>
              </a:rPr>
              <a:t>một</a:t>
            </a:r>
            <a:r>
              <a:rPr lang="en-US" sz="2900" b="1" dirty="0" smtClean="0">
                <a:solidFill>
                  <a:srgbClr val="FF0000"/>
                </a:solidFill>
                <a:cs typeface="Arial" pitchFamily="34" charset="0"/>
              </a:rPr>
              <a:t> </a:t>
            </a:r>
            <a:r>
              <a:rPr lang="en-US" sz="2900" b="1" dirty="0" err="1" smtClean="0">
                <a:solidFill>
                  <a:srgbClr val="FF0000"/>
                </a:solidFill>
                <a:cs typeface="Arial" pitchFamily="34" charset="0"/>
              </a:rPr>
              <a:t>số</a:t>
            </a:r>
            <a:r>
              <a:rPr lang="en-US" sz="2900" b="1" dirty="0" smtClean="0">
                <a:solidFill>
                  <a:srgbClr val="FF0000"/>
                </a:solidFill>
                <a:cs typeface="Arial" pitchFamily="34" charset="0"/>
              </a:rPr>
              <a:t> </a:t>
            </a:r>
            <a:r>
              <a:rPr lang="en-US" sz="2900" b="1" dirty="0" err="1" smtClean="0">
                <a:solidFill>
                  <a:srgbClr val="FF0000"/>
                </a:solidFill>
                <a:cs typeface="Arial" pitchFamily="34" charset="0"/>
              </a:rPr>
              <a:t>điểm</a:t>
            </a:r>
            <a:r>
              <a:rPr lang="en-US" sz="2900" b="1" dirty="0" smtClean="0">
                <a:solidFill>
                  <a:srgbClr val="FF0000"/>
                </a:solidFill>
                <a:cs typeface="Arial" pitchFamily="34" charset="0"/>
              </a:rPr>
              <a:t> du </a:t>
            </a:r>
            <a:r>
              <a:rPr lang="en-US" sz="2900" b="1" dirty="0" err="1" smtClean="0">
                <a:solidFill>
                  <a:srgbClr val="FF0000"/>
                </a:solidFill>
                <a:cs typeface="Arial" pitchFamily="34" charset="0"/>
              </a:rPr>
              <a:t>lịch</a:t>
            </a:r>
            <a:r>
              <a:rPr lang="en-US" sz="2900" b="1" dirty="0" smtClean="0">
                <a:solidFill>
                  <a:srgbClr val="FF0000"/>
                </a:solidFill>
                <a:cs typeface="Arial" pitchFamily="34" charset="0"/>
              </a:rPr>
              <a:t> ở </a:t>
            </a:r>
            <a:r>
              <a:rPr lang="en-US" sz="2900" b="1" dirty="0" err="1" smtClean="0">
                <a:solidFill>
                  <a:srgbClr val="FF0000"/>
                </a:solidFill>
                <a:cs typeface="Arial" pitchFamily="34" charset="0"/>
              </a:rPr>
              <a:t>Đà</a:t>
            </a:r>
            <a:r>
              <a:rPr lang="en-US" sz="2900" b="1" dirty="0" smtClean="0">
                <a:solidFill>
                  <a:srgbClr val="FF0000"/>
                </a:solidFill>
                <a:cs typeface="Arial" pitchFamily="34" charset="0"/>
              </a:rPr>
              <a:t> </a:t>
            </a:r>
            <a:r>
              <a:rPr lang="en-US" sz="2900" b="1" dirty="0" err="1" smtClean="0">
                <a:solidFill>
                  <a:srgbClr val="FF0000"/>
                </a:solidFill>
                <a:cs typeface="Arial" pitchFamily="34" charset="0"/>
              </a:rPr>
              <a:t>Lạt</a:t>
            </a:r>
            <a:r>
              <a:rPr lang="en-US" sz="2900" b="1" dirty="0" smtClean="0">
                <a:solidFill>
                  <a:srgbClr val="FF0000"/>
                </a:solidFill>
                <a:cs typeface="Arial" pitchFamily="34" charset="0"/>
              </a:rPr>
              <a:t>.</a:t>
            </a:r>
            <a:endParaRPr lang="en-US" sz="2900" b="1" dirty="0" smtClean="0">
              <a:solidFill>
                <a:srgbClr val="FF0000"/>
              </a:solidFill>
              <a:latin typeface="Times New Roman" pitchFamily="18" charset="0"/>
            </a:endParaRPr>
          </a:p>
        </p:txBody>
      </p:sp>
      <p:sp>
        <p:nvSpPr>
          <p:cNvPr id="38919" name="AutoShape 7"/>
          <p:cNvSpPr>
            <a:spLocks noChangeArrowheads="1"/>
          </p:cNvSpPr>
          <p:nvPr/>
        </p:nvSpPr>
        <p:spPr bwMode="auto">
          <a:xfrm>
            <a:off x="205740" y="4247268"/>
            <a:ext cx="1543050" cy="463338"/>
          </a:xfrm>
          <a:prstGeom prst="flowChartConnector">
            <a:avLst/>
          </a:prstGeom>
          <a:solidFill>
            <a:schemeClr val="accent1"/>
          </a:solidFill>
          <a:ln w="9525">
            <a:solidFill>
              <a:schemeClr val="tx1"/>
            </a:solidFill>
            <a:round/>
            <a:headEnd/>
            <a:tailEnd/>
          </a:ln>
        </p:spPr>
        <p:txBody>
          <a:bodyPr wrap="none" lIns="110249" tIns="55125" rIns="110249" bIns="55125" anchor="ctr"/>
          <a:lstStyle/>
          <a:p>
            <a:pPr algn="ctr"/>
            <a:r>
              <a:rPr lang="en-US" sz="1700" b="1"/>
              <a:t>Thác Cam Li</a:t>
            </a:r>
          </a:p>
        </p:txBody>
      </p:sp>
      <p:sp>
        <p:nvSpPr>
          <p:cNvPr id="38921" name="AutoShape 9"/>
          <p:cNvSpPr>
            <a:spLocks noChangeArrowheads="1"/>
          </p:cNvSpPr>
          <p:nvPr/>
        </p:nvSpPr>
        <p:spPr bwMode="auto">
          <a:xfrm>
            <a:off x="205740" y="5791729"/>
            <a:ext cx="1645920" cy="463338"/>
          </a:xfrm>
          <a:prstGeom prst="flowChartConnector">
            <a:avLst/>
          </a:prstGeom>
          <a:solidFill>
            <a:schemeClr val="accent1"/>
          </a:solidFill>
          <a:ln w="9525">
            <a:solidFill>
              <a:schemeClr val="tx1"/>
            </a:solidFill>
            <a:round/>
            <a:headEnd/>
            <a:tailEnd/>
          </a:ln>
        </p:spPr>
        <p:txBody>
          <a:bodyPr wrap="none" lIns="110249" tIns="55125" rIns="110249" bIns="55125" anchor="ctr"/>
          <a:lstStyle/>
          <a:p>
            <a:pPr algn="ctr"/>
            <a:r>
              <a:rPr lang="en-US" sz="1700" b="1"/>
              <a:t>Hồ Xuân Hương</a:t>
            </a:r>
          </a:p>
        </p:txBody>
      </p:sp>
      <p:sp>
        <p:nvSpPr>
          <p:cNvPr id="38924" name="Line 12"/>
          <p:cNvSpPr>
            <a:spLocks noChangeShapeType="1"/>
          </p:cNvSpPr>
          <p:nvPr/>
        </p:nvSpPr>
        <p:spPr bwMode="auto">
          <a:xfrm>
            <a:off x="1748790" y="4478937"/>
            <a:ext cx="1954530" cy="849454"/>
          </a:xfrm>
          <a:prstGeom prst="line">
            <a:avLst/>
          </a:prstGeom>
          <a:noFill/>
          <a:ln w="19050">
            <a:solidFill>
              <a:schemeClr val="accent2"/>
            </a:solidFill>
            <a:round/>
            <a:headEnd/>
            <a:tailEnd type="triangle" w="med" len="med"/>
          </a:ln>
        </p:spPr>
        <p:txBody>
          <a:bodyPr lIns="110249" tIns="55125" rIns="110249" bIns="55125"/>
          <a:lstStyle/>
          <a:p>
            <a:endParaRPr lang="en-US"/>
          </a:p>
        </p:txBody>
      </p:sp>
      <p:sp>
        <p:nvSpPr>
          <p:cNvPr id="38926" name="Line 14"/>
          <p:cNvSpPr>
            <a:spLocks noChangeShapeType="1"/>
          </p:cNvSpPr>
          <p:nvPr/>
        </p:nvSpPr>
        <p:spPr bwMode="auto">
          <a:xfrm flipV="1">
            <a:off x="1851660" y="5560060"/>
            <a:ext cx="4011930" cy="463338"/>
          </a:xfrm>
          <a:prstGeom prst="line">
            <a:avLst/>
          </a:prstGeom>
          <a:noFill/>
          <a:ln w="19050">
            <a:solidFill>
              <a:schemeClr val="accent2"/>
            </a:solidFill>
            <a:round/>
            <a:headEnd/>
            <a:tailEnd type="triangle" w="med" len="med"/>
          </a:ln>
        </p:spPr>
        <p:txBody>
          <a:bodyPr lIns="110249" tIns="55125" rIns="110249" bIns="55125"/>
          <a:lstStyle/>
          <a:p>
            <a:endParaRPr lang="en-US"/>
          </a:p>
        </p:txBody>
      </p:sp>
      <p:sp>
        <p:nvSpPr>
          <p:cNvPr id="38927" name="AutoShape 15"/>
          <p:cNvSpPr>
            <a:spLocks noChangeArrowheads="1"/>
          </p:cNvSpPr>
          <p:nvPr/>
        </p:nvSpPr>
        <p:spPr bwMode="auto">
          <a:xfrm>
            <a:off x="205740" y="2780030"/>
            <a:ext cx="1440180" cy="463338"/>
          </a:xfrm>
          <a:prstGeom prst="flowChartConnector">
            <a:avLst/>
          </a:prstGeom>
          <a:solidFill>
            <a:schemeClr val="accent1"/>
          </a:solidFill>
          <a:ln w="9525">
            <a:solidFill>
              <a:schemeClr val="tx1"/>
            </a:solidFill>
            <a:round/>
            <a:headEnd/>
            <a:tailEnd/>
          </a:ln>
        </p:spPr>
        <p:txBody>
          <a:bodyPr wrap="none" lIns="110249" tIns="55125" rIns="110249" bIns="55125" anchor="ctr"/>
          <a:lstStyle/>
          <a:p>
            <a:pPr algn="ctr"/>
            <a:r>
              <a:rPr lang="en-US" sz="1700" b="1"/>
              <a:t>Nhà thờ</a:t>
            </a:r>
          </a:p>
        </p:txBody>
      </p:sp>
      <p:sp>
        <p:nvSpPr>
          <p:cNvPr id="38928" name="Line 16"/>
          <p:cNvSpPr>
            <a:spLocks noChangeShapeType="1"/>
          </p:cNvSpPr>
          <p:nvPr/>
        </p:nvSpPr>
        <p:spPr bwMode="auto">
          <a:xfrm>
            <a:off x="1543050" y="3088922"/>
            <a:ext cx="2777490" cy="1235569"/>
          </a:xfrm>
          <a:prstGeom prst="line">
            <a:avLst/>
          </a:prstGeom>
          <a:noFill/>
          <a:ln w="19050">
            <a:solidFill>
              <a:schemeClr val="accent2"/>
            </a:solidFill>
            <a:round/>
            <a:headEnd/>
            <a:tailEnd type="triangle" w="med" len="med"/>
          </a:ln>
        </p:spPr>
        <p:txBody>
          <a:bodyPr lIns="110249" tIns="55125" rIns="110249" bIns="55125"/>
          <a:lstStyle/>
          <a:p>
            <a:endParaRPr lang="en-US"/>
          </a:p>
        </p:txBody>
      </p:sp>
      <p:sp>
        <p:nvSpPr>
          <p:cNvPr id="38929" name="Oval 17"/>
          <p:cNvSpPr>
            <a:spLocks noChangeArrowheads="1"/>
          </p:cNvSpPr>
          <p:nvPr/>
        </p:nvSpPr>
        <p:spPr bwMode="auto">
          <a:xfrm>
            <a:off x="10492740" y="2316692"/>
            <a:ext cx="1645920" cy="463338"/>
          </a:xfrm>
          <a:prstGeom prst="ellipse">
            <a:avLst/>
          </a:prstGeom>
          <a:solidFill>
            <a:schemeClr val="accent1"/>
          </a:solidFill>
          <a:ln w="9525">
            <a:solidFill>
              <a:schemeClr val="tx1"/>
            </a:solidFill>
            <a:round/>
            <a:headEnd/>
            <a:tailEnd/>
          </a:ln>
        </p:spPr>
        <p:txBody>
          <a:bodyPr wrap="none" lIns="110249" tIns="55125" rIns="110249" bIns="55125" anchor="ctr"/>
          <a:lstStyle/>
          <a:p>
            <a:pPr algn="ctr"/>
            <a:r>
              <a:rPr lang="en-US" sz="1700" b="1"/>
              <a:t>Chùa Linh Sơn</a:t>
            </a:r>
          </a:p>
        </p:txBody>
      </p:sp>
      <p:sp>
        <p:nvSpPr>
          <p:cNvPr id="38930" name="Line 18"/>
          <p:cNvSpPr>
            <a:spLocks noChangeShapeType="1"/>
          </p:cNvSpPr>
          <p:nvPr/>
        </p:nvSpPr>
        <p:spPr bwMode="auto">
          <a:xfrm flipH="1">
            <a:off x="5760720" y="2548361"/>
            <a:ext cx="4732020" cy="1698907"/>
          </a:xfrm>
          <a:prstGeom prst="line">
            <a:avLst/>
          </a:prstGeom>
          <a:noFill/>
          <a:ln w="19050">
            <a:solidFill>
              <a:schemeClr val="accent2"/>
            </a:solidFill>
            <a:round/>
            <a:headEnd/>
            <a:tailEnd type="triangle" w="med" len="med"/>
          </a:ln>
        </p:spPr>
        <p:txBody>
          <a:bodyPr lIns="110249" tIns="55125" rIns="110249" bIns="55125"/>
          <a:lstStyle/>
          <a:p>
            <a:endParaRPr lang="en-US"/>
          </a:p>
        </p:txBody>
      </p:sp>
      <p:sp>
        <p:nvSpPr>
          <p:cNvPr id="38931" name="Oval 19"/>
          <p:cNvSpPr>
            <a:spLocks noChangeArrowheads="1"/>
          </p:cNvSpPr>
          <p:nvPr/>
        </p:nvSpPr>
        <p:spPr bwMode="auto">
          <a:xfrm>
            <a:off x="10492740" y="3320592"/>
            <a:ext cx="1645920" cy="463338"/>
          </a:xfrm>
          <a:prstGeom prst="ellipse">
            <a:avLst/>
          </a:prstGeom>
          <a:solidFill>
            <a:schemeClr val="accent1"/>
          </a:solidFill>
          <a:ln w="9525">
            <a:solidFill>
              <a:schemeClr val="tx1"/>
            </a:solidFill>
            <a:round/>
            <a:headEnd/>
            <a:tailEnd/>
          </a:ln>
        </p:spPr>
        <p:txBody>
          <a:bodyPr wrap="none" lIns="110249" tIns="55125" rIns="110249" bIns="55125" anchor="ctr"/>
          <a:lstStyle/>
          <a:p>
            <a:pPr algn="ctr"/>
            <a:r>
              <a:rPr lang="en-US" sz="1700" b="1"/>
              <a:t>Chợ Đà Lạt</a:t>
            </a:r>
          </a:p>
        </p:txBody>
      </p:sp>
      <p:sp>
        <p:nvSpPr>
          <p:cNvPr id="38932" name="Line 20"/>
          <p:cNvSpPr>
            <a:spLocks noChangeShapeType="1"/>
          </p:cNvSpPr>
          <p:nvPr/>
        </p:nvSpPr>
        <p:spPr bwMode="auto">
          <a:xfrm flipH="1">
            <a:off x="5760720" y="3552261"/>
            <a:ext cx="4732020" cy="1235569"/>
          </a:xfrm>
          <a:prstGeom prst="line">
            <a:avLst/>
          </a:prstGeom>
          <a:noFill/>
          <a:ln w="19050">
            <a:solidFill>
              <a:schemeClr val="accent2"/>
            </a:solidFill>
            <a:round/>
            <a:headEnd/>
            <a:tailEnd type="triangle" w="med" len="med"/>
          </a:ln>
        </p:spPr>
        <p:txBody>
          <a:bodyPr lIns="110249" tIns="55125" rIns="110249" bIns="55125"/>
          <a:lstStyle/>
          <a:p>
            <a:endParaRPr lang="en-US"/>
          </a:p>
        </p:txBody>
      </p:sp>
      <p:sp>
        <p:nvSpPr>
          <p:cNvPr id="38933" name="Oval 21"/>
          <p:cNvSpPr>
            <a:spLocks noChangeArrowheads="1"/>
          </p:cNvSpPr>
          <p:nvPr/>
        </p:nvSpPr>
        <p:spPr bwMode="auto">
          <a:xfrm>
            <a:off x="10492740" y="4478937"/>
            <a:ext cx="1645920" cy="463338"/>
          </a:xfrm>
          <a:prstGeom prst="ellipse">
            <a:avLst/>
          </a:prstGeom>
          <a:solidFill>
            <a:schemeClr val="accent1"/>
          </a:solidFill>
          <a:ln w="9525">
            <a:solidFill>
              <a:schemeClr val="tx1"/>
            </a:solidFill>
            <a:round/>
            <a:headEnd/>
            <a:tailEnd/>
          </a:ln>
        </p:spPr>
        <p:txBody>
          <a:bodyPr wrap="none" lIns="110249" tIns="55125" rIns="110249" bIns="55125" anchor="ctr"/>
          <a:lstStyle/>
          <a:p>
            <a:pPr algn="ctr"/>
            <a:r>
              <a:rPr lang="en-US" sz="1700" b="1"/>
              <a:t>Vườn hoa</a:t>
            </a:r>
          </a:p>
        </p:txBody>
      </p:sp>
      <p:sp>
        <p:nvSpPr>
          <p:cNvPr id="38934" name="Line 22"/>
          <p:cNvSpPr>
            <a:spLocks noChangeShapeType="1"/>
          </p:cNvSpPr>
          <p:nvPr/>
        </p:nvSpPr>
        <p:spPr bwMode="auto">
          <a:xfrm flipH="1">
            <a:off x="6789420" y="4710607"/>
            <a:ext cx="3703320" cy="308892"/>
          </a:xfrm>
          <a:prstGeom prst="line">
            <a:avLst/>
          </a:prstGeom>
          <a:noFill/>
          <a:ln w="19050">
            <a:solidFill>
              <a:schemeClr val="accent2"/>
            </a:solidFill>
            <a:round/>
            <a:headEnd/>
            <a:tailEnd type="triangle" w="med" len="med"/>
          </a:ln>
        </p:spPr>
        <p:txBody>
          <a:bodyPr lIns="110249" tIns="55125" rIns="110249" bIns="55125"/>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8916"/>
                                        </p:tgtEl>
                                        <p:attrNameLst>
                                          <p:attrName>style.visibility</p:attrName>
                                        </p:attrNameLst>
                                      </p:cBhvr>
                                      <p:to>
                                        <p:strVal val="visible"/>
                                      </p:to>
                                    </p:set>
                                    <p:animEffect transition="in" filter="blinds(horizontal)">
                                      <p:cBhvr>
                                        <p:cTn id="7" dur="500"/>
                                        <p:tgtEl>
                                          <p:spTgt spid="3891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8918">
                                            <p:txEl>
                                              <p:pRg st="0" end="0"/>
                                            </p:txEl>
                                          </p:spTgt>
                                        </p:tgtEl>
                                        <p:attrNameLst>
                                          <p:attrName>style.visibility</p:attrName>
                                        </p:attrNameLst>
                                      </p:cBhvr>
                                      <p:to>
                                        <p:strVal val="visible"/>
                                      </p:to>
                                    </p:set>
                                    <p:animEffect transition="in" filter="box(in)">
                                      <p:cBhvr>
                                        <p:cTn id="12" dur="500"/>
                                        <p:tgtEl>
                                          <p:spTgt spid="3891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38918">
                                            <p:txEl>
                                              <p:pRg st="1" end="1"/>
                                            </p:txEl>
                                          </p:spTgt>
                                        </p:tgtEl>
                                        <p:attrNameLst>
                                          <p:attrName>style.visibility</p:attrName>
                                        </p:attrNameLst>
                                      </p:cBhvr>
                                      <p:to>
                                        <p:strVal val="visible"/>
                                      </p:to>
                                    </p:set>
                                    <p:animEffect transition="in" filter="box(in)">
                                      <p:cBhvr>
                                        <p:cTn id="17" dur="500"/>
                                        <p:tgtEl>
                                          <p:spTgt spid="3891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8919"/>
                                        </p:tgtEl>
                                        <p:attrNameLst>
                                          <p:attrName>style.visibility</p:attrName>
                                        </p:attrNameLst>
                                      </p:cBhvr>
                                      <p:to>
                                        <p:strVal val="visible"/>
                                      </p:to>
                                    </p:set>
                                    <p:animEffect transition="in" filter="fade">
                                      <p:cBhvr>
                                        <p:cTn id="22" dur="2000"/>
                                        <p:tgtEl>
                                          <p:spTgt spid="3891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8924"/>
                                        </p:tgtEl>
                                        <p:attrNameLst>
                                          <p:attrName>style.visibility</p:attrName>
                                        </p:attrNameLst>
                                      </p:cBhvr>
                                      <p:to>
                                        <p:strVal val="visible"/>
                                      </p:to>
                                    </p:set>
                                    <p:animEffect transition="in" filter="fade">
                                      <p:cBhvr>
                                        <p:cTn id="25" dur="2000"/>
                                        <p:tgtEl>
                                          <p:spTgt spid="38924"/>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8921"/>
                                        </p:tgtEl>
                                        <p:attrNameLst>
                                          <p:attrName>style.visibility</p:attrName>
                                        </p:attrNameLst>
                                      </p:cBhvr>
                                      <p:to>
                                        <p:strVal val="visible"/>
                                      </p:to>
                                    </p:set>
                                    <p:animEffect transition="in" filter="fade">
                                      <p:cBhvr>
                                        <p:cTn id="28" dur="2000"/>
                                        <p:tgtEl>
                                          <p:spTgt spid="38921"/>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8926"/>
                                        </p:tgtEl>
                                        <p:attrNameLst>
                                          <p:attrName>style.visibility</p:attrName>
                                        </p:attrNameLst>
                                      </p:cBhvr>
                                      <p:to>
                                        <p:strVal val="visible"/>
                                      </p:to>
                                    </p:set>
                                    <p:animEffect transition="in" filter="fade">
                                      <p:cBhvr>
                                        <p:cTn id="31" dur="2000"/>
                                        <p:tgtEl>
                                          <p:spTgt spid="38926"/>
                                        </p:tgtEl>
                                      </p:cBhvr>
                                    </p:animEffect>
                                  </p:childTnLst>
                                </p:cTn>
                              </p:par>
                            </p:childTnLst>
                          </p:cTn>
                        </p:par>
                      </p:childTnLst>
                    </p:cTn>
                  </p:par>
                  <p:par>
                    <p:cTn id="32" fill="hold">
                      <p:stCondLst>
                        <p:cond delay="indefinite"/>
                      </p:stCondLst>
                      <p:childTnLst>
                        <p:par>
                          <p:cTn id="33" fill="hold">
                            <p:stCondLst>
                              <p:cond delay="0"/>
                            </p:stCondLst>
                            <p:childTnLst>
                              <p:par>
                                <p:cTn id="34" presetID="5" presetClass="entr" presetSubtype="10" fill="hold" nodeType="clickEffect">
                                  <p:stCondLst>
                                    <p:cond delay="0"/>
                                  </p:stCondLst>
                                  <p:childTnLst>
                                    <p:set>
                                      <p:cBhvr>
                                        <p:cTn id="35" dur="1" fill="hold">
                                          <p:stCondLst>
                                            <p:cond delay="0"/>
                                          </p:stCondLst>
                                        </p:cTn>
                                        <p:tgtEl>
                                          <p:spTgt spid="38918">
                                            <p:txEl>
                                              <p:pRg st="2" end="2"/>
                                            </p:txEl>
                                          </p:spTgt>
                                        </p:tgtEl>
                                        <p:attrNameLst>
                                          <p:attrName>style.visibility</p:attrName>
                                        </p:attrNameLst>
                                      </p:cBhvr>
                                      <p:to>
                                        <p:strVal val="visible"/>
                                      </p:to>
                                    </p:set>
                                    <p:animEffect transition="in" filter="checkerboard(across)">
                                      <p:cBhvr>
                                        <p:cTn id="36" dur="500"/>
                                        <p:tgtEl>
                                          <p:spTgt spid="38918">
                                            <p:txEl>
                                              <p:pRg st="2" end="2"/>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38927"/>
                                        </p:tgtEl>
                                        <p:attrNameLst>
                                          <p:attrName>style.visibility</p:attrName>
                                        </p:attrNameLst>
                                      </p:cBhvr>
                                      <p:to>
                                        <p:strVal val="visible"/>
                                      </p:to>
                                    </p:set>
                                    <p:animEffect transition="in" filter="fade">
                                      <p:cBhvr>
                                        <p:cTn id="41" dur="2000"/>
                                        <p:tgtEl>
                                          <p:spTgt spid="38927"/>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38928"/>
                                        </p:tgtEl>
                                        <p:attrNameLst>
                                          <p:attrName>style.visibility</p:attrName>
                                        </p:attrNameLst>
                                      </p:cBhvr>
                                      <p:to>
                                        <p:strVal val="visible"/>
                                      </p:to>
                                    </p:set>
                                    <p:animEffect transition="in" filter="fade">
                                      <p:cBhvr>
                                        <p:cTn id="44" dur="2000"/>
                                        <p:tgtEl>
                                          <p:spTgt spid="38928"/>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38929"/>
                                        </p:tgtEl>
                                        <p:attrNameLst>
                                          <p:attrName>style.visibility</p:attrName>
                                        </p:attrNameLst>
                                      </p:cBhvr>
                                      <p:to>
                                        <p:strVal val="visible"/>
                                      </p:to>
                                    </p:set>
                                    <p:animEffect transition="in" filter="fade">
                                      <p:cBhvr>
                                        <p:cTn id="47" dur="2000"/>
                                        <p:tgtEl>
                                          <p:spTgt spid="38929"/>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38930"/>
                                        </p:tgtEl>
                                        <p:attrNameLst>
                                          <p:attrName>style.visibility</p:attrName>
                                        </p:attrNameLst>
                                      </p:cBhvr>
                                      <p:to>
                                        <p:strVal val="visible"/>
                                      </p:to>
                                    </p:set>
                                    <p:animEffect transition="in" filter="fade">
                                      <p:cBhvr>
                                        <p:cTn id="50" dur="2000"/>
                                        <p:tgtEl>
                                          <p:spTgt spid="38930"/>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38931"/>
                                        </p:tgtEl>
                                        <p:attrNameLst>
                                          <p:attrName>style.visibility</p:attrName>
                                        </p:attrNameLst>
                                      </p:cBhvr>
                                      <p:to>
                                        <p:strVal val="visible"/>
                                      </p:to>
                                    </p:set>
                                    <p:animEffect transition="in" filter="fade">
                                      <p:cBhvr>
                                        <p:cTn id="53" dur="2000"/>
                                        <p:tgtEl>
                                          <p:spTgt spid="38931"/>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38932"/>
                                        </p:tgtEl>
                                        <p:attrNameLst>
                                          <p:attrName>style.visibility</p:attrName>
                                        </p:attrNameLst>
                                      </p:cBhvr>
                                      <p:to>
                                        <p:strVal val="visible"/>
                                      </p:to>
                                    </p:set>
                                    <p:animEffect transition="in" filter="fade">
                                      <p:cBhvr>
                                        <p:cTn id="56" dur="2000"/>
                                        <p:tgtEl>
                                          <p:spTgt spid="38932"/>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38933"/>
                                        </p:tgtEl>
                                        <p:attrNameLst>
                                          <p:attrName>style.visibility</p:attrName>
                                        </p:attrNameLst>
                                      </p:cBhvr>
                                      <p:to>
                                        <p:strVal val="visible"/>
                                      </p:to>
                                    </p:set>
                                    <p:animEffect transition="in" filter="fade">
                                      <p:cBhvr>
                                        <p:cTn id="59" dur="2000"/>
                                        <p:tgtEl>
                                          <p:spTgt spid="38933"/>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38934"/>
                                        </p:tgtEl>
                                        <p:attrNameLst>
                                          <p:attrName>style.visibility</p:attrName>
                                        </p:attrNameLst>
                                      </p:cBhvr>
                                      <p:to>
                                        <p:strVal val="visible"/>
                                      </p:to>
                                    </p:set>
                                    <p:animEffect transition="in" filter="fade">
                                      <p:cBhvr>
                                        <p:cTn id="62" dur="2000"/>
                                        <p:tgtEl>
                                          <p:spTgt spid="389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9" grpId="0" animBg="1"/>
      <p:bldP spid="38921" grpId="0" animBg="1"/>
      <p:bldP spid="38924" grpId="0" animBg="1"/>
      <p:bldP spid="38926" grpId="0" animBg="1"/>
      <p:bldP spid="38927" grpId="0" animBg="1"/>
      <p:bldP spid="38928" grpId="0" animBg="1"/>
      <p:bldP spid="38929" grpId="0" animBg="1"/>
      <p:bldP spid="38930" grpId="0" animBg="1"/>
      <p:bldP spid="38931" grpId="0" animBg="1"/>
      <p:bldP spid="38932" grpId="0" animBg="1"/>
      <p:bldP spid="38933" grpId="0" animBg="1"/>
      <p:bldP spid="38934"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617220" y="0"/>
            <a:ext cx="11109960" cy="849454"/>
          </a:xfrm>
        </p:spPr>
        <p:txBody>
          <a:bodyPr/>
          <a:lstStyle/>
          <a:p>
            <a:r>
              <a:rPr lang="en-US" sz="3400" b="1" smtClean="0">
                <a:latin typeface="Times New Roman" pitchFamily="18" charset="0"/>
              </a:rPr>
              <a:t>Một số điểm đến nổi tiếng của Đà Lạt:</a:t>
            </a:r>
            <a:br>
              <a:rPr lang="en-US" sz="3400" b="1" smtClean="0">
                <a:latin typeface="Times New Roman" pitchFamily="18" charset="0"/>
              </a:rPr>
            </a:br>
            <a:endParaRPr lang="en-US" sz="3400" b="1" smtClean="0">
              <a:latin typeface="Times New Roman" pitchFamily="18" charset="0"/>
            </a:endParaRPr>
          </a:p>
        </p:txBody>
      </p:sp>
      <p:pic>
        <p:nvPicPr>
          <p:cNvPr id="39940" name="Picture 4" descr="huahgufdshfuk"/>
          <p:cNvPicPr>
            <a:picLocks noChangeAspect="1" noChangeArrowheads="1"/>
          </p:cNvPicPr>
          <p:nvPr/>
        </p:nvPicPr>
        <p:blipFill>
          <a:blip r:embed="rId2"/>
          <a:srcRect/>
          <a:stretch>
            <a:fillRect/>
          </a:stretch>
        </p:blipFill>
        <p:spPr bwMode="auto">
          <a:xfrm>
            <a:off x="514350" y="617785"/>
            <a:ext cx="4526280" cy="2545143"/>
          </a:xfrm>
          <a:prstGeom prst="rect">
            <a:avLst/>
          </a:prstGeom>
          <a:noFill/>
          <a:ln w="9525">
            <a:noFill/>
            <a:miter lim="800000"/>
            <a:headEnd/>
            <a:tailEnd/>
          </a:ln>
        </p:spPr>
      </p:pic>
      <p:pic>
        <p:nvPicPr>
          <p:cNvPr id="39941" name="Picture 5" descr="langbiang"/>
          <p:cNvPicPr>
            <a:picLocks noChangeAspect="1" noChangeArrowheads="1"/>
          </p:cNvPicPr>
          <p:nvPr/>
        </p:nvPicPr>
        <p:blipFill>
          <a:blip r:embed="rId3"/>
          <a:srcRect/>
          <a:stretch>
            <a:fillRect/>
          </a:stretch>
        </p:blipFill>
        <p:spPr bwMode="auto">
          <a:xfrm>
            <a:off x="5966460" y="617785"/>
            <a:ext cx="5040630" cy="2545143"/>
          </a:xfrm>
          <a:prstGeom prst="rect">
            <a:avLst/>
          </a:prstGeom>
          <a:noFill/>
          <a:ln w="9525">
            <a:noFill/>
            <a:miter lim="800000"/>
            <a:headEnd/>
            <a:tailEnd/>
          </a:ln>
        </p:spPr>
      </p:pic>
      <p:pic>
        <p:nvPicPr>
          <p:cNvPr id="39942" name="Picture 6" descr="thung lũng tình yêu"/>
          <p:cNvPicPr>
            <a:picLocks noChangeAspect="1" noChangeArrowheads="1"/>
          </p:cNvPicPr>
          <p:nvPr/>
        </p:nvPicPr>
        <p:blipFill>
          <a:blip r:embed="rId4"/>
          <a:srcRect/>
          <a:stretch>
            <a:fillRect/>
          </a:stretch>
        </p:blipFill>
        <p:spPr bwMode="auto">
          <a:xfrm>
            <a:off x="514350" y="3783930"/>
            <a:ext cx="4526280" cy="2545143"/>
          </a:xfrm>
          <a:prstGeom prst="rect">
            <a:avLst/>
          </a:prstGeom>
          <a:noFill/>
          <a:ln w="9525">
            <a:noFill/>
            <a:miter lim="800000"/>
            <a:headEnd/>
            <a:tailEnd/>
          </a:ln>
        </p:spPr>
      </p:pic>
      <p:pic>
        <p:nvPicPr>
          <p:cNvPr id="39943" name="Picture 7" descr="gfghf"/>
          <p:cNvPicPr>
            <a:picLocks noChangeAspect="1" noChangeArrowheads="1"/>
          </p:cNvPicPr>
          <p:nvPr/>
        </p:nvPicPr>
        <p:blipFill>
          <a:blip r:embed="rId5"/>
          <a:srcRect/>
          <a:stretch>
            <a:fillRect/>
          </a:stretch>
        </p:blipFill>
        <p:spPr bwMode="auto">
          <a:xfrm>
            <a:off x="5966460" y="3783930"/>
            <a:ext cx="5143500" cy="2548361"/>
          </a:xfrm>
          <a:prstGeom prst="rect">
            <a:avLst/>
          </a:prstGeom>
          <a:noFill/>
          <a:ln w="9525">
            <a:noFill/>
            <a:miter lim="800000"/>
            <a:headEnd/>
            <a:tailEnd/>
          </a:ln>
        </p:spPr>
      </p:pic>
      <p:sp>
        <p:nvSpPr>
          <p:cNvPr id="39944" name="Text Box 8"/>
          <p:cNvSpPr txBox="1">
            <a:spLocks noChangeArrowheads="1"/>
          </p:cNvSpPr>
          <p:nvPr/>
        </p:nvSpPr>
        <p:spPr bwMode="auto">
          <a:xfrm>
            <a:off x="925830" y="3243369"/>
            <a:ext cx="3394710" cy="557603"/>
          </a:xfrm>
          <a:prstGeom prst="rect">
            <a:avLst/>
          </a:prstGeom>
          <a:noFill/>
          <a:ln w="9525">
            <a:noFill/>
            <a:miter lim="800000"/>
            <a:headEnd/>
            <a:tailEnd/>
          </a:ln>
        </p:spPr>
        <p:txBody>
          <a:bodyPr lIns="110249" tIns="55125" rIns="110249" bIns="55125">
            <a:spAutoFit/>
          </a:bodyPr>
          <a:lstStyle/>
          <a:p>
            <a:pPr>
              <a:spcBef>
                <a:spcPct val="50000"/>
              </a:spcBef>
            </a:pPr>
            <a:r>
              <a:rPr lang="en-US" sz="2900" b="1"/>
              <a:t>Hồ Than Thở</a:t>
            </a:r>
          </a:p>
        </p:txBody>
      </p:sp>
      <p:sp>
        <p:nvSpPr>
          <p:cNvPr id="39945" name="Text Box 9"/>
          <p:cNvSpPr txBox="1">
            <a:spLocks noChangeArrowheads="1"/>
          </p:cNvSpPr>
          <p:nvPr/>
        </p:nvSpPr>
        <p:spPr bwMode="auto">
          <a:xfrm>
            <a:off x="6583680" y="3166145"/>
            <a:ext cx="4320540" cy="557603"/>
          </a:xfrm>
          <a:prstGeom prst="rect">
            <a:avLst/>
          </a:prstGeom>
          <a:noFill/>
          <a:ln w="9525">
            <a:noFill/>
            <a:miter lim="800000"/>
            <a:headEnd/>
            <a:tailEnd/>
          </a:ln>
        </p:spPr>
        <p:txBody>
          <a:bodyPr lIns="110249" tIns="55125" rIns="110249" bIns="55125">
            <a:spAutoFit/>
          </a:bodyPr>
          <a:lstStyle/>
          <a:p>
            <a:pPr>
              <a:spcBef>
                <a:spcPct val="50000"/>
              </a:spcBef>
            </a:pPr>
            <a:r>
              <a:rPr lang="en-US" sz="2900" b="1"/>
              <a:t>Đỉnh Langbiang</a:t>
            </a:r>
          </a:p>
        </p:txBody>
      </p:sp>
      <p:sp>
        <p:nvSpPr>
          <p:cNvPr id="39946" name="Text Box 10"/>
          <p:cNvSpPr txBox="1">
            <a:spLocks noChangeArrowheads="1"/>
          </p:cNvSpPr>
          <p:nvPr/>
        </p:nvSpPr>
        <p:spPr bwMode="auto">
          <a:xfrm>
            <a:off x="822960" y="6255068"/>
            <a:ext cx="3909060" cy="557603"/>
          </a:xfrm>
          <a:prstGeom prst="rect">
            <a:avLst/>
          </a:prstGeom>
          <a:noFill/>
          <a:ln w="9525">
            <a:noFill/>
            <a:miter lim="800000"/>
            <a:headEnd/>
            <a:tailEnd/>
          </a:ln>
        </p:spPr>
        <p:txBody>
          <a:bodyPr lIns="110249" tIns="55125" rIns="110249" bIns="55125">
            <a:spAutoFit/>
          </a:bodyPr>
          <a:lstStyle/>
          <a:p>
            <a:pPr>
              <a:spcBef>
                <a:spcPct val="50000"/>
              </a:spcBef>
            </a:pPr>
            <a:r>
              <a:rPr lang="en-US" sz="2900" b="1"/>
              <a:t>Thung lũng tình yêu</a:t>
            </a:r>
          </a:p>
        </p:txBody>
      </p:sp>
      <p:sp>
        <p:nvSpPr>
          <p:cNvPr id="39947" name="Text Box 11"/>
          <p:cNvSpPr txBox="1">
            <a:spLocks noChangeArrowheads="1"/>
          </p:cNvSpPr>
          <p:nvPr/>
        </p:nvSpPr>
        <p:spPr bwMode="auto">
          <a:xfrm>
            <a:off x="6377940" y="6332291"/>
            <a:ext cx="4217670" cy="557603"/>
          </a:xfrm>
          <a:prstGeom prst="rect">
            <a:avLst/>
          </a:prstGeom>
          <a:noFill/>
          <a:ln w="9525">
            <a:noFill/>
            <a:miter lim="800000"/>
            <a:headEnd/>
            <a:tailEnd/>
          </a:ln>
        </p:spPr>
        <p:txBody>
          <a:bodyPr lIns="110249" tIns="55125" rIns="110249" bIns="55125">
            <a:spAutoFit/>
          </a:bodyPr>
          <a:lstStyle/>
          <a:p>
            <a:pPr>
              <a:spcBef>
                <a:spcPct val="50000"/>
              </a:spcBef>
            </a:pPr>
            <a:r>
              <a:rPr lang="en-US" sz="2900" b="1"/>
              <a:t>Thiền viện Trúc Lâm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39940"/>
                                        </p:tgtEl>
                                        <p:attrNameLst>
                                          <p:attrName>style.visibility</p:attrName>
                                        </p:attrNameLst>
                                      </p:cBhvr>
                                      <p:to>
                                        <p:strVal val="visible"/>
                                      </p:to>
                                    </p:set>
                                    <p:anim calcmode="lin" valueType="num">
                                      <p:cBhvr>
                                        <p:cTn id="7" dur="1000" fill="hold"/>
                                        <p:tgtEl>
                                          <p:spTgt spid="39940"/>
                                        </p:tgtEl>
                                        <p:attrNameLst>
                                          <p:attrName>ppt_w</p:attrName>
                                        </p:attrNameLst>
                                      </p:cBhvr>
                                      <p:tavLst>
                                        <p:tav tm="0">
                                          <p:val>
                                            <p:fltVal val="0"/>
                                          </p:val>
                                        </p:tav>
                                        <p:tav tm="100000">
                                          <p:val>
                                            <p:strVal val="#ppt_w"/>
                                          </p:val>
                                        </p:tav>
                                      </p:tavLst>
                                    </p:anim>
                                    <p:anim calcmode="lin" valueType="num">
                                      <p:cBhvr>
                                        <p:cTn id="8" dur="1000" fill="hold"/>
                                        <p:tgtEl>
                                          <p:spTgt spid="39940"/>
                                        </p:tgtEl>
                                        <p:attrNameLst>
                                          <p:attrName>ppt_h</p:attrName>
                                        </p:attrNameLst>
                                      </p:cBhvr>
                                      <p:tavLst>
                                        <p:tav tm="0">
                                          <p:val>
                                            <p:fltVal val="0"/>
                                          </p:val>
                                        </p:tav>
                                        <p:tav tm="100000">
                                          <p:val>
                                            <p:strVal val="#ppt_h"/>
                                          </p:val>
                                        </p:tav>
                                      </p:tavLst>
                                    </p:anim>
                                    <p:anim calcmode="lin" valueType="num">
                                      <p:cBhvr>
                                        <p:cTn id="9" dur="1000" fill="hold"/>
                                        <p:tgtEl>
                                          <p:spTgt spid="39940"/>
                                        </p:tgtEl>
                                        <p:attrNameLst>
                                          <p:attrName>style.rotation</p:attrName>
                                        </p:attrNameLst>
                                      </p:cBhvr>
                                      <p:tavLst>
                                        <p:tav tm="0">
                                          <p:val>
                                            <p:fltVal val="90"/>
                                          </p:val>
                                        </p:tav>
                                        <p:tav tm="100000">
                                          <p:val>
                                            <p:fltVal val="0"/>
                                          </p:val>
                                        </p:tav>
                                      </p:tavLst>
                                    </p:anim>
                                    <p:animEffect transition="in" filter="fade">
                                      <p:cBhvr>
                                        <p:cTn id="10" dur="1000"/>
                                        <p:tgtEl>
                                          <p:spTgt spid="39940"/>
                                        </p:tgtEl>
                                      </p:cBhvr>
                                    </p:animEffect>
                                  </p:childTnLst>
                                </p:cTn>
                              </p:par>
                              <p:par>
                                <p:cTn id="11" presetID="31" presetClass="entr" presetSubtype="0" fill="hold" grpId="0" nodeType="withEffect">
                                  <p:stCondLst>
                                    <p:cond delay="0"/>
                                  </p:stCondLst>
                                  <p:iterate type="lt">
                                    <p:tmPct val="5000"/>
                                  </p:iterate>
                                  <p:childTnLst>
                                    <p:set>
                                      <p:cBhvr>
                                        <p:cTn id="12" dur="1" fill="hold">
                                          <p:stCondLst>
                                            <p:cond delay="0"/>
                                          </p:stCondLst>
                                        </p:cTn>
                                        <p:tgtEl>
                                          <p:spTgt spid="39944"/>
                                        </p:tgtEl>
                                        <p:attrNameLst>
                                          <p:attrName>style.visibility</p:attrName>
                                        </p:attrNameLst>
                                      </p:cBhvr>
                                      <p:to>
                                        <p:strVal val="visible"/>
                                      </p:to>
                                    </p:set>
                                    <p:anim calcmode="lin" valueType="num">
                                      <p:cBhvr>
                                        <p:cTn id="13" dur="1000" fill="hold"/>
                                        <p:tgtEl>
                                          <p:spTgt spid="39944"/>
                                        </p:tgtEl>
                                        <p:attrNameLst>
                                          <p:attrName>ppt_w</p:attrName>
                                        </p:attrNameLst>
                                      </p:cBhvr>
                                      <p:tavLst>
                                        <p:tav tm="0">
                                          <p:val>
                                            <p:fltVal val="0"/>
                                          </p:val>
                                        </p:tav>
                                        <p:tav tm="100000">
                                          <p:val>
                                            <p:strVal val="#ppt_w"/>
                                          </p:val>
                                        </p:tav>
                                      </p:tavLst>
                                    </p:anim>
                                    <p:anim calcmode="lin" valueType="num">
                                      <p:cBhvr>
                                        <p:cTn id="14" dur="1000" fill="hold"/>
                                        <p:tgtEl>
                                          <p:spTgt spid="39944"/>
                                        </p:tgtEl>
                                        <p:attrNameLst>
                                          <p:attrName>ppt_h</p:attrName>
                                        </p:attrNameLst>
                                      </p:cBhvr>
                                      <p:tavLst>
                                        <p:tav tm="0">
                                          <p:val>
                                            <p:fltVal val="0"/>
                                          </p:val>
                                        </p:tav>
                                        <p:tav tm="100000">
                                          <p:val>
                                            <p:strVal val="#ppt_h"/>
                                          </p:val>
                                        </p:tav>
                                      </p:tavLst>
                                    </p:anim>
                                    <p:anim calcmode="lin" valueType="num">
                                      <p:cBhvr>
                                        <p:cTn id="15" dur="1000" fill="hold"/>
                                        <p:tgtEl>
                                          <p:spTgt spid="39944"/>
                                        </p:tgtEl>
                                        <p:attrNameLst>
                                          <p:attrName>style.rotation</p:attrName>
                                        </p:attrNameLst>
                                      </p:cBhvr>
                                      <p:tavLst>
                                        <p:tav tm="0">
                                          <p:val>
                                            <p:fltVal val="90"/>
                                          </p:val>
                                        </p:tav>
                                        <p:tav tm="100000">
                                          <p:val>
                                            <p:fltVal val="0"/>
                                          </p:val>
                                        </p:tav>
                                      </p:tavLst>
                                    </p:anim>
                                    <p:animEffect transition="in" filter="fade">
                                      <p:cBhvr>
                                        <p:cTn id="16" dur="1000"/>
                                        <p:tgtEl>
                                          <p:spTgt spid="39944"/>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nodeType="clickEffect">
                                  <p:stCondLst>
                                    <p:cond delay="0"/>
                                  </p:stCondLst>
                                  <p:iterate type="lt">
                                    <p:tmPct val="5000"/>
                                  </p:iterate>
                                  <p:childTnLst>
                                    <p:set>
                                      <p:cBhvr>
                                        <p:cTn id="20" dur="1" fill="hold">
                                          <p:stCondLst>
                                            <p:cond delay="0"/>
                                          </p:stCondLst>
                                        </p:cTn>
                                        <p:tgtEl>
                                          <p:spTgt spid="39941"/>
                                        </p:tgtEl>
                                        <p:attrNameLst>
                                          <p:attrName>style.visibility</p:attrName>
                                        </p:attrNameLst>
                                      </p:cBhvr>
                                      <p:to>
                                        <p:strVal val="visible"/>
                                      </p:to>
                                    </p:set>
                                    <p:anim calcmode="lin" valueType="num">
                                      <p:cBhvr>
                                        <p:cTn id="21" dur="1000" fill="hold"/>
                                        <p:tgtEl>
                                          <p:spTgt spid="39941"/>
                                        </p:tgtEl>
                                        <p:attrNameLst>
                                          <p:attrName>ppt_w</p:attrName>
                                        </p:attrNameLst>
                                      </p:cBhvr>
                                      <p:tavLst>
                                        <p:tav tm="0">
                                          <p:val>
                                            <p:fltVal val="0"/>
                                          </p:val>
                                        </p:tav>
                                        <p:tav tm="100000">
                                          <p:val>
                                            <p:strVal val="#ppt_w"/>
                                          </p:val>
                                        </p:tav>
                                      </p:tavLst>
                                    </p:anim>
                                    <p:anim calcmode="lin" valueType="num">
                                      <p:cBhvr>
                                        <p:cTn id="22" dur="1000" fill="hold"/>
                                        <p:tgtEl>
                                          <p:spTgt spid="39941"/>
                                        </p:tgtEl>
                                        <p:attrNameLst>
                                          <p:attrName>ppt_h</p:attrName>
                                        </p:attrNameLst>
                                      </p:cBhvr>
                                      <p:tavLst>
                                        <p:tav tm="0">
                                          <p:val>
                                            <p:fltVal val="0"/>
                                          </p:val>
                                        </p:tav>
                                        <p:tav tm="100000">
                                          <p:val>
                                            <p:strVal val="#ppt_h"/>
                                          </p:val>
                                        </p:tav>
                                      </p:tavLst>
                                    </p:anim>
                                    <p:anim calcmode="lin" valueType="num">
                                      <p:cBhvr>
                                        <p:cTn id="23" dur="1000" fill="hold"/>
                                        <p:tgtEl>
                                          <p:spTgt spid="39941"/>
                                        </p:tgtEl>
                                        <p:attrNameLst>
                                          <p:attrName>style.rotation</p:attrName>
                                        </p:attrNameLst>
                                      </p:cBhvr>
                                      <p:tavLst>
                                        <p:tav tm="0">
                                          <p:val>
                                            <p:fltVal val="90"/>
                                          </p:val>
                                        </p:tav>
                                        <p:tav tm="100000">
                                          <p:val>
                                            <p:fltVal val="0"/>
                                          </p:val>
                                        </p:tav>
                                      </p:tavLst>
                                    </p:anim>
                                    <p:animEffect transition="in" filter="fade">
                                      <p:cBhvr>
                                        <p:cTn id="24" dur="1000"/>
                                        <p:tgtEl>
                                          <p:spTgt spid="39941"/>
                                        </p:tgtEl>
                                      </p:cBhvr>
                                    </p:animEffect>
                                  </p:childTnLst>
                                </p:cTn>
                              </p:par>
                              <p:par>
                                <p:cTn id="25" presetID="31" presetClass="entr" presetSubtype="0" fill="hold" grpId="0" nodeType="withEffect">
                                  <p:stCondLst>
                                    <p:cond delay="0"/>
                                  </p:stCondLst>
                                  <p:iterate type="lt">
                                    <p:tmPct val="5000"/>
                                  </p:iterate>
                                  <p:childTnLst>
                                    <p:set>
                                      <p:cBhvr>
                                        <p:cTn id="26" dur="1" fill="hold">
                                          <p:stCondLst>
                                            <p:cond delay="0"/>
                                          </p:stCondLst>
                                        </p:cTn>
                                        <p:tgtEl>
                                          <p:spTgt spid="39945"/>
                                        </p:tgtEl>
                                        <p:attrNameLst>
                                          <p:attrName>style.visibility</p:attrName>
                                        </p:attrNameLst>
                                      </p:cBhvr>
                                      <p:to>
                                        <p:strVal val="visible"/>
                                      </p:to>
                                    </p:set>
                                    <p:anim calcmode="lin" valueType="num">
                                      <p:cBhvr>
                                        <p:cTn id="27" dur="1000" fill="hold"/>
                                        <p:tgtEl>
                                          <p:spTgt spid="39945"/>
                                        </p:tgtEl>
                                        <p:attrNameLst>
                                          <p:attrName>ppt_w</p:attrName>
                                        </p:attrNameLst>
                                      </p:cBhvr>
                                      <p:tavLst>
                                        <p:tav tm="0">
                                          <p:val>
                                            <p:fltVal val="0"/>
                                          </p:val>
                                        </p:tav>
                                        <p:tav tm="100000">
                                          <p:val>
                                            <p:strVal val="#ppt_w"/>
                                          </p:val>
                                        </p:tav>
                                      </p:tavLst>
                                    </p:anim>
                                    <p:anim calcmode="lin" valueType="num">
                                      <p:cBhvr>
                                        <p:cTn id="28" dur="1000" fill="hold"/>
                                        <p:tgtEl>
                                          <p:spTgt spid="39945"/>
                                        </p:tgtEl>
                                        <p:attrNameLst>
                                          <p:attrName>ppt_h</p:attrName>
                                        </p:attrNameLst>
                                      </p:cBhvr>
                                      <p:tavLst>
                                        <p:tav tm="0">
                                          <p:val>
                                            <p:fltVal val="0"/>
                                          </p:val>
                                        </p:tav>
                                        <p:tav tm="100000">
                                          <p:val>
                                            <p:strVal val="#ppt_h"/>
                                          </p:val>
                                        </p:tav>
                                      </p:tavLst>
                                    </p:anim>
                                    <p:anim calcmode="lin" valueType="num">
                                      <p:cBhvr>
                                        <p:cTn id="29" dur="1000" fill="hold"/>
                                        <p:tgtEl>
                                          <p:spTgt spid="39945"/>
                                        </p:tgtEl>
                                        <p:attrNameLst>
                                          <p:attrName>style.rotation</p:attrName>
                                        </p:attrNameLst>
                                      </p:cBhvr>
                                      <p:tavLst>
                                        <p:tav tm="0">
                                          <p:val>
                                            <p:fltVal val="90"/>
                                          </p:val>
                                        </p:tav>
                                        <p:tav tm="100000">
                                          <p:val>
                                            <p:fltVal val="0"/>
                                          </p:val>
                                        </p:tav>
                                      </p:tavLst>
                                    </p:anim>
                                    <p:animEffect transition="in" filter="fade">
                                      <p:cBhvr>
                                        <p:cTn id="30" dur="1000"/>
                                        <p:tgtEl>
                                          <p:spTgt spid="39945"/>
                                        </p:tgtEl>
                                      </p:cBhvr>
                                    </p:animEffect>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nodeType="clickEffect">
                                  <p:stCondLst>
                                    <p:cond delay="0"/>
                                  </p:stCondLst>
                                  <p:iterate type="lt">
                                    <p:tmPct val="5000"/>
                                  </p:iterate>
                                  <p:childTnLst>
                                    <p:set>
                                      <p:cBhvr>
                                        <p:cTn id="34" dur="1" fill="hold">
                                          <p:stCondLst>
                                            <p:cond delay="0"/>
                                          </p:stCondLst>
                                        </p:cTn>
                                        <p:tgtEl>
                                          <p:spTgt spid="39942"/>
                                        </p:tgtEl>
                                        <p:attrNameLst>
                                          <p:attrName>style.visibility</p:attrName>
                                        </p:attrNameLst>
                                      </p:cBhvr>
                                      <p:to>
                                        <p:strVal val="visible"/>
                                      </p:to>
                                    </p:set>
                                    <p:anim calcmode="lin" valueType="num">
                                      <p:cBhvr>
                                        <p:cTn id="35" dur="1000" fill="hold"/>
                                        <p:tgtEl>
                                          <p:spTgt spid="39942"/>
                                        </p:tgtEl>
                                        <p:attrNameLst>
                                          <p:attrName>ppt_w</p:attrName>
                                        </p:attrNameLst>
                                      </p:cBhvr>
                                      <p:tavLst>
                                        <p:tav tm="0">
                                          <p:val>
                                            <p:fltVal val="0"/>
                                          </p:val>
                                        </p:tav>
                                        <p:tav tm="100000">
                                          <p:val>
                                            <p:strVal val="#ppt_w"/>
                                          </p:val>
                                        </p:tav>
                                      </p:tavLst>
                                    </p:anim>
                                    <p:anim calcmode="lin" valueType="num">
                                      <p:cBhvr>
                                        <p:cTn id="36" dur="1000" fill="hold"/>
                                        <p:tgtEl>
                                          <p:spTgt spid="39942"/>
                                        </p:tgtEl>
                                        <p:attrNameLst>
                                          <p:attrName>ppt_h</p:attrName>
                                        </p:attrNameLst>
                                      </p:cBhvr>
                                      <p:tavLst>
                                        <p:tav tm="0">
                                          <p:val>
                                            <p:fltVal val="0"/>
                                          </p:val>
                                        </p:tav>
                                        <p:tav tm="100000">
                                          <p:val>
                                            <p:strVal val="#ppt_h"/>
                                          </p:val>
                                        </p:tav>
                                      </p:tavLst>
                                    </p:anim>
                                    <p:anim calcmode="lin" valueType="num">
                                      <p:cBhvr>
                                        <p:cTn id="37" dur="1000" fill="hold"/>
                                        <p:tgtEl>
                                          <p:spTgt spid="39942"/>
                                        </p:tgtEl>
                                        <p:attrNameLst>
                                          <p:attrName>style.rotation</p:attrName>
                                        </p:attrNameLst>
                                      </p:cBhvr>
                                      <p:tavLst>
                                        <p:tav tm="0">
                                          <p:val>
                                            <p:fltVal val="90"/>
                                          </p:val>
                                        </p:tav>
                                        <p:tav tm="100000">
                                          <p:val>
                                            <p:fltVal val="0"/>
                                          </p:val>
                                        </p:tav>
                                      </p:tavLst>
                                    </p:anim>
                                    <p:animEffect transition="in" filter="fade">
                                      <p:cBhvr>
                                        <p:cTn id="38" dur="1000"/>
                                        <p:tgtEl>
                                          <p:spTgt spid="39942"/>
                                        </p:tgtEl>
                                      </p:cBhvr>
                                    </p:animEffect>
                                  </p:childTnLst>
                                </p:cTn>
                              </p:par>
                              <p:par>
                                <p:cTn id="39" presetID="31" presetClass="entr" presetSubtype="0" fill="hold" grpId="0" nodeType="withEffect">
                                  <p:stCondLst>
                                    <p:cond delay="0"/>
                                  </p:stCondLst>
                                  <p:iterate type="lt">
                                    <p:tmPct val="5000"/>
                                  </p:iterate>
                                  <p:childTnLst>
                                    <p:set>
                                      <p:cBhvr>
                                        <p:cTn id="40" dur="1" fill="hold">
                                          <p:stCondLst>
                                            <p:cond delay="0"/>
                                          </p:stCondLst>
                                        </p:cTn>
                                        <p:tgtEl>
                                          <p:spTgt spid="39946"/>
                                        </p:tgtEl>
                                        <p:attrNameLst>
                                          <p:attrName>style.visibility</p:attrName>
                                        </p:attrNameLst>
                                      </p:cBhvr>
                                      <p:to>
                                        <p:strVal val="visible"/>
                                      </p:to>
                                    </p:set>
                                    <p:anim calcmode="lin" valueType="num">
                                      <p:cBhvr>
                                        <p:cTn id="41" dur="1000" fill="hold"/>
                                        <p:tgtEl>
                                          <p:spTgt spid="39946"/>
                                        </p:tgtEl>
                                        <p:attrNameLst>
                                          <p:attrName>ppt_w</p:attrName>
                                        </p:attrNameLst>
                                      </p:cBhvr>
                                      <p:tavLst>
                                        <p:tav tm="0">
                                          <p:val>
                                            <p:fltVal val="0"/>
                                          </p:val>
                                        </p:tav>
                                        <p:tav tm="100000">
                                          <p:val>
                                            <p:strVal val="#ppt_w"/>
                                          </p:val>
                                        </p:tav>
                                      </p:tavLst>
                                    </p:anim>
                                    <p:anim calcmode="lin" valueType="num">
                                      <p:cBhvr>
                                        <p:cTn id="42" dur="1000" fill="hold"/>
                                        <p:tgtEl>
                                          <p:spTgt spid="39946"/>
                                        </p:tgtEl>
                                        <p:attrNameLst>
                                          <p:attrName>ppt_h</p:attrName>
                                        </p:attrNameLst>
                                      </p:cBhvr>
                                      <p:tavLst>
                                        <p:tav tm="0">
                                          <p:val>
                                            <p:fltVal val="0"/>
                                          </p:val>
                                        </p:tav>
                                        <p:tav tm="100000">
                                          <p:val>
                                            <p:strVal val="#ppt_h"/>
                                          </p:val>
                                        </p:tav>
                                      </p:tavLst>
                                    </p:anim>
                                    <p:anim calcmode="lin" valueType="num">
                                      <p:cBhvr>
                                        <p:cTn id="43" dur="1000" fill="hold"/>
                                        <p:tgtEl>
                                          <p:spTgt spid="39946"/>
                                        </p:tgtEl>
                                        <p:attrNameLst>
                                          <p:attrName>style.rotation</p:attrName>
                                        </p:attrNameLst>
                                      </p:cBhvr>
                                      <p:tavLst>
                                        <p:tav tm="0">
                                          <p:val>
                                            <p:fltVal val="90"/>
                                          </p:val>
                                        </p:tav>
                                        <p:tav tm="100000">
                                          <p:val>
                                            <p:fltVal val="0"/>
                                          </p:val>
                                        </p:tav>
                                      </p:tavLst>
                                    </p:anim>
                                    <p:animEffect transition="in" filter="fade">
                                      <p:cBhvr>
                                        <p:cTn id="44" dur="1000"/>
                                        <p:tgtEl>
                                          <p:spTgt spid="39946"/>
                                        </p:tgtEl>
                                      </p:cBhvr>
                                    </p:animEffect>
                                  </p:childTnLst>
                                </p:cTn>
                              </p:par>
                            </p:childTnLst>
                          </p:cTn>
                        </p:par>
                      </p:childTnLst>
                    </p:cTn>
                  </p:par>
                  <p:par>
                    <p:cTn id="45" fill="hold">
                      <p:stCondLst>
                        <p:cond delay="indefinite"/>
                      </p:stCondLst>
                      <p:childTnLst>
                        <p:par>
                          <p:cTn id="46" fill="hold">
                            <p:stCondLst>
                              <p:cond delay="0"/>
                            </p:stCondLst>
                            <p:childTnLst>
                              <p:par>
                                <p:cTn id="47" presetID="31" presetClass="entr" presetSubtype="0" fill="hold" nodeType="clickEffect">
                                  <p:stCondLst>
                                    <p:cond delay="0"/>
                                  </p:stCondLst>
                                  <p:iterate type="lt">
                                    <p:tmPct val="5000"/>
                                  </p:iterate>
                                  <p:childTnLst>
                                    <p:set>
                                      <p:cBhvr>
                                        <p:cTn id="48" dur="1" fill="hold">
                                          <p:stCondLst>
                                            <p:cond delay="0"/>
                                          </p:stCondLst>
                                        </p:cTn>
                                        <p:tgtEl>
                                          <p:spTgt spid="39943"/>
                                        </p:tgtEl>
                                        <p:attrNameLst>
                                          <p:attrName>style.visibility</p:attrName>
                                        </p:attrNameLst>
                                      </p:cBhvr>
                                      <p:to>
                                        <p:strVal val="visible"/>
                                      </p:to>
                                    </p:set>
                                    <p:anim calcmode="lin" valueType="num">
                                      <p:cBhvr>
                                        <p:cTn id="49" dur="1000" fill="hold"/>
                                        <p:tgtEl>
                                          <p:spTgt spid="39943"/>
                                        </p:tgtEl>
                                        <p:attrNameLst>
                                          <p:attrName>ppt_w</p:attrName>
                                        </p:attrNameLst>
                                      </p:cBhvr>
                                      <p:tavLst>
                                        <p:tav tm="0">
                                          <p:val>
                                            <p:fltVal val="0"/>
                                          </p:val>
                                        </p:tav>
                                        <p:tav tm="100000">
                                          <p:val>
                                            <p:strVal val="#ppt_w"/>
                                          </p:val>
                                        </p:tav>
                                      </p:tavLst>
                                    </p:anim>
                                    <p:anim calcmode="lin" valueType="num">
                                      <p:cBhvr>
                                        <p:cTn id="50" dur="1000" fill="hold"/>
                                        <p:tgtEl>
                                          <p:spTgt spid="39943"/>
                                        </p:tgtEl>
                                        <p:attrNameLst>
                                          <p:attrName>ppt_h</p:attrName>
                                        </p:attrNameLst>
                                      </p:cBhvr>
                                      <p:tavLst>
                                        <p:tav tm="0">
                                          <p:val>
                                            <p:fltVal val="0"/>
                                          </p:val>
                                        </p:tav>
                                        <p:tav tm="100000">
                                          <p:val>
                                            <p:strVal val="#ppt_h"/>
                                          </p:val>
                                        </p:tav>
                                      </p:tavLst>
                                    </p:anim>
                                    <p:anim calcmode="lin" valueType="num">
                                      <p:cBhvr>
                                        <p:cTn id="51" dur="1000" fill="hold"/>
                                        <p:tgtEl>
                                          <p:spTgt spid="39943"/>
                                        </p:tgtEl>
                                        <p:attrNameLst>
                                          <p:attrName>style.rotation</p:attrName>
                                        </p:attrNameLst>
                                      </p:cBhvr>
                                      <p:tavLst>
                                        <p:tav tm="0">
                                          <p:val>
                                            <p:fltVal val="90"/>
                                          </p:val>
                                        </p:tav>
                                        <p:tav tm="100000">
                                          <p:val>
                                            <p:fltVal val="0"/>
                                          </p:val>
                                        </p:tav>
                                      </p:tavLst>
                                    </p:anim>
                                    <p:animEffect transition="in" filter="fade">
                                      <p:cBhvr>
                                        <p:cTn id="52" dur="1000"/>
                                        <p:tgtEl>
                                          <p:spTgt spid="39943"/>
                                        </p:tgtEl>
                                      </p:cBhvr>
                                    </p:animEffect>
                                  </p:childTnLst>
                                </p:cTn>
                              </p:par>
                              <p:par>
                                <p:cTn id="53" presetID="31" presetClass="entr" presetSubtype="0" fill="hold" grpId="0" nodeType="withEffect">
                                  <p:stCondLst>
                                    <p:cond delay="0"/>
                                  </p:stCondLst>
                                  <p:iterate type="lt">
                                    <p:tmPct val="5000"/>
                                  </p:iterate>
                                  <p:childTnLst>
                                    <p:set>
                                      <p:cBhvr>
                                        <p:cTn id="54" dur="1" fill="hold">
                                          <p:stCondLst>
                                            <p:cond delay="0"/>
                                          </p:stCondLst>
                                        </p:cTn>
                                        <p:tgtEl>
                                          <p:spTgt spid="39947"/>
                                        </p:tgtEl>
                                        <p:attrNameLst>
                                          <p:attrName>style.visibility</p:attrName>
                                        </p:attrNameLst>
                                      </p:cBhvr>
                                      <p:to>
                                        <p:strVal val="visible"/>
                                      </p:to>
                                    </p:set>
                                    <p:anim calcmode="lin" valueType="num">
                                      <p:cBhvr>
                                        <p:cTn id="55" dur="1000" fill="hold"/>
                                        <p:tgtEl>
                                          <p:spTgt spid="39947"/>
                                        </p:tgtEl>
                                        <p:attrNameLst>
                                          <p:attrName>ppt_w</p:attrName>
                                        </p:attrNameLst>
                                      </p:cBhvr>
                                      <p:tavLst>
                                        <p:tav tm="0">
                                          <p:val>
                                            <p:fltVal val="0"/>
                                          </p:val>
                                        </p:tav>
                                        <p:tav tm="100000">
                                          <p:val>
                                            <p:strVal val="#ppt_w"/>
                                          </p:val>
                                        </p:tav>
                                      </p:tavLst>
                                    </p:anim>
                                    <p:anim calcmode="lin" valueType="num">
                                      <p:cBhvr>
                                        <p:cTn id="56" dur="1000" fill="hold"/>
                                        <p:tgtEl>
                                          <p:spTgt spid="39947"/>
                                        </p:tgtEl>
                                        <p:attrNameLst>
                                          <p:attrName>ppt_h</p:attrName>
                                        </p:attrNameLst>
                                      </p:cBhvr>
                                      <p:tavLst>
                                        <p:tav tm="0">
                                          <p:val>
                                            <p:fltVal val="0"/>
                                          </p:val>
                                        </p:tav>
                                        <p:tav tm="100000">
                                          <p:val>
                                            <p:strVal val="#ppt_h"/>
                                          </p:val>
                                        </p:tav>
                                      </p:tavLst>
                                    </p:anim>
                                    <p:anim calcmode="lin" valueType="num">
                                      <p:cBhvr>
                                        <p:cTn id="57" dur="1000" fill="hold"/>
                                        <p:tgtEl>
                                          <p:spTgt spid="39947"/>
                                        </p:tgtEl>
                                        <p:attrNameLst>
                                          <p:attrName>style.rotation</p:attrName>
                                        </p:attrNameLst>
                                      </p:cBhvr>
                                      <p:tavLst>
                                        <p:tav tm="0">
                                          <p:val>
                                            <p:fltVal val="90"/>
                                          </p:val>
                                        </p:tav>
                                        <p:tav tm="100000">
                                          <p:val>
                                            <p:fltVal val="0"/>
                                          </p:val>
                                        </p:tav>
                                      </p:tavLst>
                                    </p:anim>
                                    <p:animEffect transition="in" filter="fade">
                                      <p:cBhvr>
                                        <p:cTn id="58" dur="1000"/>
                                        <p:tgtEl>
                                          <p:spTgt spid="399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4" grpId="0"/>
      <p:bldP spid="39945" grpId="0"/>
      <p:bldP spid="39946" grpId="0"/>
      <p:bldP spid="39947" grpId="0"/>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0" y="-106363"/>
            <a:ext cx="12344400" cy="772231"/>
          </a:xfrm>
        </p:spPr>
        <p:txBody>
          <a:bodyPr/>
          <a:lstStyle/>
          <a:p>
            <a:r>
              <a:rPr lang="en-US" sz="3400" b="1" dirty="0" err="1" smtClean="0">
                <a:latin typeface="Times New Roman" pitchFamily="18" charset="0"/>
              </a:rPr>
              <a:t>Một</a:t>
            </a:r>
            <a:r>
              <a:rPr lang="en-US" sz="3400" b="1" dirty="0" smtClean="0">
                <a:latin typeface="Times New Roman" pitchFamily="18" charset="0"/>
              </a:rPr>
              <a:t> </a:t>
            </a:r>
            <a:r>
              <a:rPr lang="en-US" sz="3400" b="1" dirty="0" err="1" smtClean="0">
                <a:latin typeface="Times New Roman" pitchFamily="18" charset="0"/>
              </a:rPr>
              <a:t>số</a:t>
            </a:r>
            <a:r>
              <a:rPr lang="en-US" sz="3400" b="1" dirty="0" smtClean="0">
                <a:latin typeface="Times New Roman" pitchFamily="18" charset="0"/>
              </a:rPr>
              <a:t> </a:t>
            </a:r>
            <a:r>
              <a:rPr lang="en-US" sz="3400" b="1" dirty="0" err="1" smtClean="0">
                <a:latin typeface="Times New Roman" pitchFamily="18" charset="0"/>
              </a:rPr>
              <a:t>khu</a:t>
            </a:r>
            <a:r>
              <a:rPr lang="en-US" sz="3400" b="1" dirty="0" smtClean="0">
                <a:latin typeface="Times New Roman" pitchFamily="18" charset="0"/>
              </a:rPr>
              <a:t> </a:t>
            </a:r>
            <a:r>
              <a:rPr lang="en-US" sz="3400" b="1" dirty="0" err="1" smtClean="0">
                <a:latin typeface="Times New Roman" pitchFamily="18" charset="0"/>
              </a:rPr>
              <a:t>nghỉ</a:t>
            </a:r>
            <a:r>
              <a:rPr lang="en-US" sz="3400" b="1" dirty="0" smtClean="0">
                <a:latin typeface="Times New Roman" pitchFamily="18" charset="0"/>
              </a:rPr>
              <a:t> </a:t>
            </a:r>
            <a:r>
              <a:rPr lang="en-US" sz="3400" b="1" dirty="0" err="1" smtClean="0">
                <a:latin typeface="Times New Roman" pitchFamily="18" charset="0"/>
              </a:rPr>
              <a:t>dưỡng</a:t>
            </a:r>
            <a:r>
              <a:rPr lang="en-US" sz="3400" b="1" dirty="0" smtClean="0">
                <a:latin typeface="Times New Roman" pitchFamily="18" charset="0"/>
              </a:rPr>
              <a:t>, </a:t>
            </a:r>
            <a:r>
              <a:rPr lang="en-US" sz="3400" b="1" dirty="0" err="1" smtClean="0">
                <a:latin typeface="Times New Roman" pitchFamily="18" charset="0"/>
              </a:rPr>
              <a:t>khách</a:t>
            </a:r>
            <a:r>
              <a:rPr lang="en-US" sz="3400" b="1" dirty="0" smtClean="0">
                <a:latin typeface="Times New Roman" pitchFamily="18" charset="0"/>
              </a:rPr>
              <a:t> </a:t>
            </a:r>
            <a:r>
              <a:rPr lang="en-US" sz="3400" b="1" dirty="0" err="1" smtClean="0">
                <a:latin typeface="Times New Roman" pitchFamily="18" charset="0"/>
              </a:rPr>
              <a:t>sạn,biệt</a:t>
            </a:r>
            <a:r>
              <a:rPr lang="en-US" sz="3400" b="1" dirty="0" smtClean="0">
                <a:latin typeface="Times New Roman" pitchFamily="18" charset="0"/>
              </a:rPr>
              <a:t> </a:t>
            </a:r>
            <a:r>
              <a:rPr lang="en-US" sz="3400" b="1" dirty="0" err="1" smtClean="0">
                <a:latin typeface="Times New Roman" pitchFamily="18" charset="0"/>
              </a:rPr>
              <a:t>thự</a:t>
            </a:r>
            <a:r>
              <a:rPr lang="en-US" sz="3400" b="1" dirty="0" smtClean="0">
                <a:latin typeface="Times New Roman" pitchFamily="18" charset="0"/>
              </a:rPr>
              <a:t> </a:t>
            </a:r>
            <a:r>
              <a:rPr lang="en-US" sz="3400" b="1" dirty="0" err="1" smtClean="0">
                <a:latin typeface="Times New Roman" pitchFamily="18" charset="0"/>
              </a:rPr>
              <a:t>của</a:t>
            </a:r>
            <a:r>
              <a:rPr lang="en-US" sz="3400" b="1" dirty="0" smtClean="0">
                <a:latin typeface="Times New Roman" pitchFamily="18" charset="0"/>
              </a:rPr>
              <a:t> </a:t>
            </a:r>
            <a:r>
              <a:rPr lang="en-US" sz="3400" b="1" dirty="0" err="1" smtClean="0">
                <a:latin typeface="Times New Roman" pitchFamily="18" charset="0"/>
              </a:rPr>
              <a:t>Đà</a:t>
            </a:r>
            <a:r>
              <a:rPr lang="en-US" sz="3400" b="1" dirty="0" smtClean="0">
                <a:latin typeface="Times New Roman" pitchFamily="18" charset="0"/>
              </a:rPr>
              <a:t> </a:t>
            </a:r>
            <a:r>
              <a:rPr lang="en-US" sz="3400" b="1" dirty="0" err="1" smtClean="0">
                <a:latin typeface="Times New Roman" pitchFamily="18" charset="0"/>
              </a:rPr>
              <a:t>Lạt</a:t>
            </a:r>
            <a:r>
              <a:rPr lang="en-US" sz="3400" b="1" dirty="0" smtClean="0">
                <a:latin typeface="Times New Roman" pitchFamily="18" charset="0"/>
              </a:rPr>
              <a:t>:</a:t>
            </a:r>
          </a:p>
        </p:txBody>
      </p:sp>
      <p:pic>
        <p:nvPicPr>
          <p:cNvPr id="40964" name="Picture 4" descr="ana mandara villas"/>
          <p:cNvPicPr>
            <a:picLocks noChangeAspect="1" noChangeArrowheads="1"/>
          </p:cNvPicPr>
          <p:nvPr/>
        </p:nvPicPr>
        <p:blipFill>
          <a:blip r:embed="rId2"/>
          <a:srcRect/>
          <a:stretch>
            <a:fillRect/>
          </a:stretch>
        </p:blipFill>
        <p:spPr bwMode="auto">
          <a:xfrm>
            <a:off x="308610" y="617784"/>
            <a:ext cx="5143500" cy="2593408"/>
          </a:xfrm>
          <a:prstGeom prst="rect">
            <a:avLst/>
          </a:prstGeom>
          <a:noFill/>
          <a:ln w="9525">
            <a:noFill/>
            <a:miter lim="800000"/>
            <a:headEnd/>
            <a:tailEnd/>
          </a:ln>
        </p:spPr>
      </p:pic>
      <p:sp>
        <p:nvSpPr>
          <p:cNvPr id="40965" name="Text Box 5"/>
          <p:cNvSpPr txBox="1">
            <a:spLocks noChangeArrowheads="1"/>
          </p:cNvSpPr>
          <p:nvPr/>
        </p:nvSpPr>
        <p:spPr bwMode="auto">
          <a:xfrm>
            <a:off x="720090" y="3166145"/>
            <a:ext cx="3806190" cy="557603"/>
          </a:xfrm>
          <a:prstGeom prst="rect">
            <a:avLst/>
          </a:prstGeom>
          <a:noFill/>
          <a:ln w="9525">
            <a:noFill/>
            <a:miter lim="800000"/>
            <a:headEnd/>
            <a:tailEnd/>
          </a:ln>
        </p:spPr>
        <p:txBody>
          <a:bodyPr lIns="110249" tIns="55125" rIns="110249" bIns="55125">
            <a:spAutoFit/>
          </a:bodyPr>
          <a:lstStyle/>
          <a:p>
            <a:pPr>
              <a:spcBef>
                <a:spcPct val="50000"/>
              </a:spcBef>
            </a:pPr>
            <a:r>
              <a:rPr lang="en-US" sz="2900"/>
              <a:t>Ana Mandara Đà Lạt</a:t>
            </a:r>
          </a:p>
        </p:txBody>
      </p:sp>
      <p:pic>
        <p:nvPicPr>
          <p:cNvPr id="40966" name="Picture 6" descr="bluemoon hotel spa"/>
          <p:cNvPicPr>
            <a:picLocks noChangeAspect="1" noChangeArrowheads="1"/>
          </p:cNvPicPr>
          <p:nvPr/>
        </p:nvPicPr>
        <p:blipFill>
          <a:blip r:embed="rId3"/>
          <a:srcRect/>
          <a:stretch>
            <a:fillRect/>
          </a:stretch>
        </p:blipFill>
        <p:spPr bwMode="auto">
          <a:xfrm>
            <a:off x="6275070" y="617784"/>
            <a:ext cx="5452110" cy="2625584"/>
          </a:xfrm>
          <a:prstGeom prst="rect">
            <a:avLst/>
          </a:prstGeom>
          <a:noFill/>
          <a:ln w="9525">
            <a:noFill/>
            <a:miter lim="800000"/>
            <a:headEnd/>
            <a:tailEnd/>
          </a:ln>
        </p:spPr>
      </p:pic>
      <p:sp>
        <p:nvSpPr>
          <p:cNvPr id="40967" name="Text Box 7"/>
          <p:cNvSpPr txBox="1">
            <a:spLocks noChangeArrowheads="1"/>
          </p:cNvSpPr>
          <p:nvPr/>
        </p:nvSpPr>
        <p:spPr bwMode="auto">
          <a:xfrm>
            <a:off x="6686550" y="3243369"/>
            <a:ext cx="4732020" cy="557603"/>
          </a:xfrm>
          <a:prstGeom prst="rect">
            <a:avLst/>
          </a:prstGeom>
          <a:noFill/>
          <a:ln w="9525">
            <a:noFill/>
            <a:miter lim="800000"/>
            <a:headEnd/>
            <a:tailEnd/>
          </a:ln>
        </p:spPr>
        <p:txBody>
          <a:bodyPr lIns="110249" tIns="55125" rIns="110249" bIns="55125">
            <a:spAutoFit/>
          </a:bodyPr>
          <a:lstStyle/>
          <a:p>
            <a:pPr>
              <a:spcBef>
                <a:spcPct val="50000"/>
              </a:spcBef>
            </a:pPr>
            <a:r>
              <a:rPr lang="en-US" sz="2900"/>
              <a:t>Khách sạn Bluemoon</a:t>
            </a:r>
          </a:p>
        </p:txBody>
      </p:sp>
      <p:pic>
        <p:nvPicPr>
          <p:cNvPr id="40968" name="Picture 8" descr="dalat hill villas"/>
          <p:cNvPicPr>
            <a:picLocks noChangeAspect="1" noChangeArrowheads="1"/>
          </p:cNvPicPr>
          <p:nvPr/>
        </p:nvPicPr>
        <p:blipFill>
          <a:blip r:embed="rId4"/>
          <a:srcRect/>
          <a:stretch>
            <a:fillRect/>
          </a:stretch>
        </p:blipFill>
        <p:spPr bwMode="auto">
          <a:xfrm>
            <a:off x="308610" y="3706707"/>
            <a:ext cx="5040630" cy="2625584"/>
          </a:xfrm>
          <a:prstGeom prst="rect">
            <a:avLst/>
          </a:prstGeom>
          <a:noFill/>
          <a:ln w="9525">
            <a:noFill/>
            <a:miter lim="800000"/>
            <a:headEnd/>
            <a:tailEnd/>
          </a:ln>
        </p:spPr>
      </p:pic>
      <p:sp>
        <p:nvSpPr>
          <p:cNvPr id="40969" name="Text Box 9"/>
          <p:cNvSpPr txBox="1">
            <a:spLocks noChangeArrowheads="1"/>
          </p:cNvSpPr>
          <p:nvPr/>
        </p:nvSpPr>
        <p:spPr bwMode="auto">
          <a:xfrm>
            <a:off x="565785" y="6392472"/>
            <a:ext cx="4526280" cy="557603"/>
          </a:xfrm>
          <a:prstGeom prst="rect">
            <a:avLst/>
          </a:prstGeom>
          <a:noFill/>
          <a:ln w="9525">
            <a:noFill/>
            <a:miter lim="800000"/>
            <a:headEnd/>
            <a:tailEnd/>
          </a:ln>
        </p:spPr>
        <p:txBody>
          <a:bodyPr lIns="110249" tIns="55125" rIns="110249" bIns="55125">
            <a:spAutoFit/>
          </a:bodyPr>
          <a:lstStyle/>
          <a:p>
            <a:pPr>
              <a:spcBef>
                <a:spcPct val="50000"/>
              </a:spcBef>
            </a:pPr>
            <a:r>
              <a:rPr lang="en-US" sz="2900" dirty="0" err="1"/>
              <a:t>Đà</a:t>
            </a:r>
            <a:r>
              <a:rPr lang="en-US" sz="2900" dirty="0"/>
              <a:t> </a:t>
            </a:r>
            <a:r>
              <a:rPr lang="en-US" sz="2900" dirty="0" err="1"/>
              <a:t>Lạt</a:t>
            </a:r>
            <a:r>
              <a:rPr lang="en-US" sz="2900" dirty="0"/>
              <a:t> Hill Villas</a:t>
            </a:r>
          </a:p>
        </p:txBody>
      </p:sp>
      <p:pic>
        <p:nvPicPr>
          <p:cNvPr id="40970" name="Picture 10" descr="hoàng anh"/>
          <p:cNvPicPr>
            <a:picLocks noChangeAspect="1" noChangeArrowheads="1"/>
          </p:cNvPicPr>
          <p:nvPr/>
        </p:nvPicPr>
        <p:blipFill>
          <a:blip r:embed="rId5"/>
          <a:srcRect/>
          <a:stretch>
            <a:fillRect/>
          </a:stretch>
        </p:blipFill>
        <p:spPr bwMode="auto">
          <a:xfrm>
            <a:off x="6275070" y="3706707"/>
            <a:ext cx="5452110" cy="2620758"/>
          </a:xfrm>
          <a:prstGeom prst="rect">
            <a:avLst/>
          </a:prstGeom>
          <a:noFill/>
          <a:ln w="9525">
            <a:noFill/>
            <a:miter lim="800000"/>
            <a:headEnd/>
            <a:tailEnd/>
          </a:ln>
        </p:spPr>
      </p:pic>
      <p:sp>
        <p:nvSpPr>
          <p:cNvPr id="40971" name="Text Box 11"/>
          <p:cNvSpPr txBox="1">
            <a:spLocks noChangeArrowheads="1"/>
          </p:cNvSpPr>
          <p:nvPr/>
        </p:nvSpPr>
        <p:spPr bwMode="auto">
          <a:xfrm>
            <a:off x="6789420" y="6380516"/>
            <a:ext cx="4526280" cy="557603"/>
          </a:xfrm>
          <a:prstGeom prst="rect">
            <a:avLst/>
          </a:prstGeom>
          <a:noFill/>
          <a:ln w="9525">
            <a:noFill/>
            <a:miter lim="800000"/>
            <a:headEnd/>
            <a:tailEnd/>
          </a:ln>
        </p:spPr>
        <p:txBody>
          <a:bodyPr lIns="110249" tIns="55125" rIns="110249" bIns="55125">
            <a:spAutoFit/>
          </a:bodyPr>
          <a:lstStyle/>
          <a:p>
            <a:pPr>
              <a:spcBef>
                <a:spcPct val="50000"/>
              </a:spcBef>
            </a:pPr>
            <a:r>
              <a:rPr lang="en-US" sz="2900" dirty="0" err="1" smtClean="0"/>
              <a:t>Hoàng</a:t>
            </a:r>
            <a:r>
              <a:rPr lang="en-US" sz="2900" dirty="0" smtClean="0"/>
              <a:t> </a:t>
            </a:r>
            <a:r>
              <a:rPr lang="en-US" sz="2900" dirty="0" err="1"/>
              <a:t>Anh</a:t>
            </a:r>
            <a:r>
              <a:rPr lang="en-US" sz="2900" dirty="0"/>
              <a:t> Resorts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40964"/>
                                        </p:tgtEl>
                                        <p:attrNameLst>
                                          <p:attrName>style.visibility</p:attrName>
                                        </p:attrNameLst>
                                      </p:cBhvr>
                                      <p:to>
                                        <p:strVal val="visible"/>
                                      </p:to>
                                    </p:set>
                                    <p:anim calcmode="lin" valueType="num">
                                      <p:cBhvr>
                                        <p:cTn id="7" dur="1000" fill="hold"/>
                                        <p:tgtEl>
                                          <p:spTgt spid="40964"/>
                                        </p:tgtEl>
                                        <p:attrNameLst>
                                          <p:attrName>ppt_w</p:attrName>
                                        </p:attrNameLst>
                                      </p:cBhvr>
                                      <p:tavLst>
                                        <p:tav tm="0">
                                          <p:val>
                                            <p:fltVal val="0"/>
                                          </p:val>
                                        </p:tav>
                                        <p:tav tm="100000">
                                          <p:val>
                                            <p:strVal val="#ppt_w"/>
                                          </p:val>
                                        </p:tav>
                                      </p:tavLst>
                                    </p:anim>
                                    <p:anim calcmode="lin" valueType="num">
                                      <p:cBhvr>
                                        <p:cTn id="8" dur="1000" fill="hold"/>
                                        <p:tgtEl>
                                          <p:spTgt spid="40964"/>
                                        </p:tgtEl>
                                        <p:attrNameLst>
                                          <p:attrName>ppt_h</p:attrName>
                                        </p:attrNameLst>
                                      </p:cBhvr>
                                      <p:tavLst>
                                        <p:tav tm="0">
                                          <p:val>
                                            <p:fltVal val="0"/>
                                          </p:val>
                                        </p:tav>
                                        <p:tav tm="100000">
                                          <p:val>
                                            <p:strVal val="#ppt_h"/>
                                          </p:val>
                                        </p:tav>
                                      </p:tavLst>
                                    </p:anim>
                                    <p:anim calcmode="lin" valueType="num">
                                      <p:cBhvr>
                                        <p:cTn id="9" dur="1000" fill="hold"/>
                                        <p:tgtEl>
                                          <p:spTgt spid="40964"/>
                                        </p:tgtEl>
                                        <p:attrNameLst>
                                          <p:attrName>style.rotation</p:attrName>
                                        </p:attrNameLst>
                                      </p:cBhvr>
                                      <p:tavLst>
                                        <p:tav tm="0">
                                          <p:val>
                                            <p:fltVal val="90"/>
                                          </p:val>
                                        </p:tav>
                                        <p:tav tm="100000">
                                          <p:val>
                                            <p:fltVal val="0"/>
                                          </p:val>
                                        </p:tav>
                                      </p:tavLst>
                                    </p:anim>
                                    <p:animEffect transition="in" filter="fade">
                                      <p:cBhvr>
                                        <p:cTn id="10" dur="1000"/>
                                        <p:tgtEl>
                                          <p:spTgt spid="40964"/>
                                        </p:tgtEl>
                                      </p:cBhvr>
                                    </p:animEffect>
                                  </p:childTnLst>
                                </p:cTn>
                              </p:par>
                              <p:par>
                                <p:cTn id="11" presetID="31" presetClass="entr" presetSubtype="0" fill="hold" grpId="0" nodeType="withEffect">
                                  <p:stCondLst>
                                    <p:cond delay="0"/>
                                  </p:stCondLst>
                                  <p:iterate type="lt">
                                    <p:tmPct val="5000"/>
                                  </p:iterate>
                                  <p:childTnLst>
                                    <p:set>
                                      <p:cBhvr>
                                        <p:cTn id="12" dur="1" fill="hold">
                                          <p:stCondLst>
                                            <p:cond delay="0"/>
                                          </p:stCondLst>
                                        </p:cTn>
                                        <p:tgtEl>
                                          <p:spTgt spid="40965"/>
                                        </p:tgtEl>
                                        <p:attrNameLst>
                                          <p:attrName>style.visibility</p:attrName>
                                        </p:attrNameLst>
                                      </p:cBhvr>
                                      <p:to>
                                        <p:strVal val="visible"/>
                                      </p:to>
                                    </p:set>
                                    <p:anim calcmode="lin" valueType="num">
                                      <p:cBhvr>
                                        <p:cTn id="13" dur="1000" fill="hold"/>
                                        <p:tgtEl>
                                          <p:spTgt spid="40965"/>
                                        </p:tgtEl>
                                        <p:attrNameLst>
                                          <p:attrName>ppt_w</p:attrName>
                                        </p:attrNameLst>
                                      </p:cBhvr>
                                      <p:tavLst>
                                        <p:tav tm="0">
                                          <p:val>
                                            <p:fltVal val="0"/>
                                          </p:val>
                                        </p:tav>
                                        <p:tav tm="100000">
                                          <p:val>
                                            <p:strVal val="#ppt_w"/>
                                          </p:val>
                                        </p:tav>
                                      </p:tavLst>
                                    </p:anim>
                                    <p:anim calcmode="lin" valueType="num">
                                      <p:cBhvr>
                                        <p:cTn id="14" dur="1000" fill="hold"/>
                                        <p:tgtEl>
                                          <p:spTgt spid="40965"/>
                                        </p:tgtEl>
                                        <p:attrNameLst>
                                          <p:attrName>ppt_h</p:attrName>
                                        </p:attrNameLst>
                                      </p:cBhvr>
                                      <p:tavLst>
                                        <p:tav tm="0">
                                          <p:val>
                                            <p:fltVal val="0"/>
                                          </p:val>
                                        </p:tav>
                                        <p:tav tm="100000">
                                          <p:val>
                                            <p:strVal val="#ppt_h"/>
                                          </p:val>
                                        </p:tav>
                                      </p:tavLst>
                                    </p:anim>
                                    <p:anim calcmode="lin" valueType="num">
                                      <p:cBhvr>
                                        <p:cTn id="15" dur="1000" fill="hold"/>
                                        <p:tgtEl>
                                          <p:spTgt spid="40965"/>
                                        </p:tgtEl>
                                        <p:attrNameLst>
                                          <p:attrName>style.rotation</p:attrName>
                                        </p:attrNameLst>
                                      </p:cBhvr>
                                      <p:tavLst>
                                        <p:tav tm="0">
                                          <p:val>
                                            <p:fltVal val="90"/>
                                          </p:val>
                                        </p:tav>
                                        <p:tav tm="100000">
                                          <p:val>
                                            <p:fltVal val="0"/>
                                          </p:val>
                                        </p:tav>
                                      </p:tavLst>
                                    </p:anim>
                                    <p:animEffect transition="in" filter="fade">
                                      <p:cBhvr>
                                        <p:cTn id="16" dur="1000"/>
                                        <p:tgtEl>
                                          <p:spTgt spid="40965"/>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nodeType="clickEffect">
                                  <p:stCondLst>
                                    <p:cond delay="0"/>
                                  </p:stCondLst>
                                  <p:iterate type="lt">
                                    <p:tmPct val="5000"/>
                                  </p:iterate>
                                  <p:childTnLst>
                                    <p:set>
                                      <p:cBhvr>
                                        <p:cTn id="20" dur="1" fill="hold">
                                          <p:stCondLst>
                                            <p:cond delay="0"/>
                                          </p:stCondLst>
                                        </p:cTn>
                                        <p:tgtEl>
                                          <p:spTgt spid="40966"/>
                                        </p:tgtEl>
                                        <p:attrNameLst>
                                          <p:attrName>style.visibility</p:attrName>
                                        </p:attrNameLst>
                                      </p:cBhvr>
                                      <p:to>
                                        <p:strVal val="visible"/>
                                      </p:to>
                                    </p:set>
                                    <p:anim calcmode="lin" valueType="num">
                                      <p:cBhvr>
                                        <p:cTn id="21" dur="1000" fill="hold"/>
                                        <p:tgtEl>
                                          <p:spTgt spid="40966"/>
                                        </p:tgtEl>
                                        <p:attrNameLst>
                                          <p:attrName>ppt_w</p:attrName>
                                        </p:attrNameLst>
                                      </p:cBhvr>
                                      <p:tavLst>
                                        <p:tav tm="0">
                                          <p:val>
                                            <p:fltVal val="0"/>
                                          </p:val>
                                        </p:tav>
                                        <p:tav tm="100000">
                                          <p:val>
                                            <p:strVal val="#ppt_w"/>
                                          </p:val>
                                        </p:tav>
                                      </p:tavLst>
                                    </p:anim>
                                    <p:anim calcmode="lin" valueType="num">
                                      <p:cBhvr>
                                        <p:cTn id="22" dur="1000" fill="hold"/>
                                        <p:tgtEl>
                                          <p:spTgt spid="40966"/>
                                        </p:tgtEl>
                                        <p:attrNameLst>
                                          <p:attrName>ppt_h</p:attrName>
                                        </p:attrNameLst>
                                      </p:cBhvr>
                                      <p:tavLst>
                                        <p:tav tm="0">
                                          <p:val>
                                            <p:fltVal val="0"/>
                                          </p:val>
                                        </p:tav>
                                        <p:tav tm="100000">
                                          <p:val>
                                            <p:strVal val="#ppt_h"/>
                                          </p:val>
                                        </p:tav>
                                      </p:tavLst>
                                    </p:anim>
                                    <p:anim calcmode="lin" valueType="num">
                                      <p:cBhvr>
                                        <p:cTn id="23" dur="1000" fill="hold"/>
                                        <p:tgtEl>
                                          <p:spTgt spid="40966"/>
                                        </p:tgtEl>
                                        <p:attrNameLst>
                                          <p:attrName>style.rotation</p:attrName>
                                        </p:attrNameLst>
                                      </p:cBhvr>
                                      <p:tavLst>
                                        <p:tav tm="0">
                                          <p:val>
                                            <p:fltVal val="90"/>
                                          </p:val>
                                        </p:tav>
                                        <p:tav tm="100000">
                                          <p:val>
                                            <p:fltVal val="0"/>
                                          </p:val>
                                        </p:tav>
                                      </p:tavLst>
                                    </p:anim>
                                    <p:animEffect transition="in" filter="fade">
                                      <p:cBhvr>
                                        <p:cTn id="24" dur="1000"/>
                                        <p:tgtEl>
                                          <p:spTgt spid="40966"/>
                                        </p:tgtEl>
                                      </p:cBhvr>
                                    </p:animEffect>
                                  </p:childTnLst>
                                </p:cTn>
                              </p:par>
                              <p:par>
                                <p:cTn id="25" presetID="31" presetClass="entr" presetSubtype="0" fill="hold" grpId="0" nodeType="withEffect">
                                  <p:stCondLst>
                                    <p:cond delay="0"/>
                                  </p:stCondLst>
                                  <p:iterate type="lt">
                                    <p:tmPct val="5000"/>
                                  </p:iterate>
                                  <p:childTnLst>
                                    <p:set>
                                      <p:cBhvr>
                                        <p:cTn id="26" dur="1" fill="hold">
                                          <p:stCondLst>
                                            <p:cond delay="0"/>
                                          </p:stCondLst>
                                        </p:cTn>
                                        <p:tgtEl>
                                          <p:spTgt spid="40967"/>
                                        </p:tgtEl>
                                        <p:attrNameLst>
                                          <p:attrName>style.visibility</p:attrName>
                                        </p:attrNameLst>
                                      </p:cBhvr>
                                      <p:to>
                                        <p:strVal val="visible"/>
                                      </p:to>
                                    </p:set>
                                    <p:anim calcmode="lin" valueType="num">
                                      <p:cBhvr>
                                        <p:cTn id="27" dur="1000" fill="hold"/>
                                        <p:tgtEl>
                                          <p:spTgt spid="40967"/>
                                        </p:tgtEl>
                                        <p:attrNameLst>
                                          <p:attrName>ppt_w</p:attrName>
                                        </p:attrNameLst>
                                      </p:cBhvr>
                                      <p:tavLst>
                                        <p:tav tm="0">
                                          <p:val>
                                            <p:fltVal val="0"/>
                                          </p:val>
                                        </p:tav>
                                        <p:tav tm="100000">
                                          <p:val>
                                            <p:strVal val="#ppt_w"/>
                                          </p:val>
                                        </p:tav>
                                      </p:tavLst>
                                    </p:anim>
                                    <p:anim calcmode="lin" valueType="num">
                                      <p:cBhvr>
                                        <p:cTn id="28" dur="1000" fill="hold"/>
                                        <p:tgtEl>
                                          <p:spTgt spid="40967"/>
                                        </p:tgtEl>
                                        <p:attrNameLst>
                                          <p:attrName>ppt_h</p:attrName>
                                        </p:attrNameLst>
                                      </p:cBhvr>
                                      <p:tavLst>
                                        <p:tav tm="0">
                                          <p:val>
                                            <p:fltVal val="0"/>
                                          </p:val>
                                        </p:tav>
                                        <p:tav tm="100000">
                                          <p:val>
                                            <p:strVal val="#ppt_h"/>
                                          </p:val>
                                        </p:tav>
                                      </p:tavLst>
                                    </p:anim>
                                    <p:anim calcmode="lin" valueType="num">
                                      <p:cBhvr>
                                        <p:cTn id="29" dur="1000" fill="hold"/>
                                        <p:tgtEl>
                                          <p:spTgt spid="40967"/>
                                        </p:tgtEl>
                                        <p:attrNameLst>
                                          <p:attrName>style.rotation</p:attrName>
                                        </p:attrNameLst>
                                      </p:cBhvr>
                                      <p:tavLst>
                                        <p:tav tm="0">
                                          <p:val>
                                            <p:fltVal val="90"/>
                                          </p:val>
                                        </p:tav>
                                        <p:tav tm="100000">
                                          <p:val>
                                            <p:fltVal val="0"/>
                                          </p:val>
                                        </p:tav>
                                      </p:tavLst>
                                    </p:anim>
                                    <p:animEffect transition="in" filter="fade">
                                      <p:cBhvr>
                                        <p:cTn id="30" dur="1000"/>
                                        <p:tgtEl>
                                          <p:spTgt spid="40967"/>
                                        </p:tgtEl>
                                      </p:cBhvr>
                                    </p:animEffect>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nodeType="clickEffect">
                                  <p:stCondLst>
                                    <p:cond delay="0"/>
                                  </p:stCondLst>
                                  <p:iterate type="lt">
                                    <p:tmPct val="5000"/>
                                  </p:iterate>
                                  <p:childTnLst>
                                    <p:set>
                                      <p:cBhvr>
                                        <p:cTn id="34" dur="1" fill="hold">
                                          <p:stCondLst>
                                            <p:cond delay="0"/>
                                          </p:stCondLst>
                                        </p:cTn>
                                        <p:tgtEl>
                                          <p:spTgt spid="40968"/>
                                        </p:tgtEl>
                                        <p:attrNameLst>
                                          <p:attrName>style.visibility</p:attrName>
                                        </p:attrNameLst>
                                      </p:cBhvr>
                                      <p:to>
                                        <p:strVal val="visible"/>
                                      </p:to>
                                    </p:set>
                                    <p:anim calcmode="lin" valueType="num">
                                      <p:cBhvr>
                                        <p:cTn id="35" dur="1000" fill="hold"/>
                                        <p:tgtEl>
                                          <p:spTgt spid="40968"/>
                                        </p:tgtEl>
                                        <p:attrNameLst>
                                          <p:attrName>ppt_w</p:attrName>
                                        </p:attrNameLst>
                                      </p:cBhvr>
                                      <p:tavLst>
                                        <p:tav tm="0">
                                          <p:val>
                                            <p:fltVal val="0"/>
                                          </p:val>
                                        </p:tav>
                                        <p:tav tm="100000">
                                          <p:val>
                                            <p:strVal val="#ppt_w"/>
                                          </p:val>
                                        </p:tav>
                                      </p:tavLst>
                                    </p:anim>
                                    <p:anim calcmode="lin" valueType="num">
                                      <p:cBhvr>
                                        <p:cTn id="36" dur="1000" fill="hold"/>
                                        <p:tgtEl>
                                          <p:spTgt spid="40968"/>
                                        </p:tgtEl>
                                        <p:attrNameLst>
                                          <p:attrName>ppt_h</p:attrName>
                                        </p:attrNameLst>
                                      </p:cBhvr>
                                      <p:tavLst>
                                        <p:tav tm="0">
                                          <p:val>
                                            <p:fltVal val="0"/>
                                          </p:val>
                                        </p:tav>
                                        <p:tav tm="100000">
                                          <p:val>
                                            <p:strVal val="#ppt_h"/>
                                          </p:val>
                                        </p:tav>
                                      </p:tavLst>
                                    </p:anim>
                                    <p:anim calcmode="lin" valueType="num">
                                      <p:cBhvr>
                                        <p:cTn id="37" dur="1000" fill="hold"/>
                                        <p:tgtEl>
                                          <p:spTgt spid="40968"/>
                                        </p:tgtEl>
                                        <p:attrNameLst>
                                          <p:attrName>style.rotation</p:attrName>
                                        </p:attrNameLst>
                                      </p:cBhvr>
                                      <p:tavLst>
                                        <p:tav tm="0">
                                          <p:val>
                                            <p:fltVal val="90"/>
                                          </p:val>
                                        </p:tav>
                                        <p:tav tm="100000">
                                          <p:val>
                                            <p:fltVal val="0"/>
                                          </p:val>
                                        </p:tav>
                                      </p:tavLst>
                                    </p:anim>
                                    <p:animEffect transition="in" filter="fade">
                                      <p:cBhvr>
                                        <p:cTn id="38" dur="1000"/>
                                        <p:tgtEl>
                                          <p:spTgt spid="40968"/>
                                        </p:tgtEl>
                                      </p:cBhvr>
                                    </p:animEffect>
                                  </p:childTnLst>
                                </p:cTn>
                              </p:par>
                              <p:par>
                                <p:cTn id="39" presetID="31" presetClass="entr" presetSubtype="0" fill="hold" grpId="0" nodeType="withEffect">
                                  <p:stCondLst>
                                    <p:cond delay="0"/>
                                  </p:stCondLst>
                                  <p:iterate type="lt">
                                    <p:tmPct val="5000"/>
                                  </p:iterate>
                                  <p:childTnLst>
                                    <p:set>
                                      <p:cBhvr>
                                        <p:cTn id="40" dur="1" fill="hold">
                                          <p:stCondLst>
                                            <p:cond delay="0"/>
                                          </p:stCondLst>
                                        </p:cTn>
                                        <p:tgtEl>
                                          <p:spTgt spid="40969"/>
                                        </p:tgtEl>
                                        <p:attrNameLst>
                                          <p:attrName>style.visibility</p:attrName>
                                        </p:attrNameLst>
                                      </p:cBhvr>
                                      <p:to>
                                        <p:strVal val="visible"/>
                                      </p:to>
                                    </p:set>
                                    <p:anim calcmode="lin" valueType="num">
                                      <p:cBhvr>
                                        <p:cTn id="41" dur="1000" fill="hold"/>
                                        <p:tgtEl>
                                          <p:spTgt spid="40969"/>
                                        </p:tgtEl>
                                        <p:attrNameLst>
                                          <p:attrName>ppt_w</p:attrName>
                                        </p:attrNameLst>
                                      </p:cBhvr>
                                      <p:tavLst>
                                        <p:tav tm="0">
                                          <p:val>
                                            <p:fltVal val="0"/>
                                          </p:val>
                                        </p:tav>
                                        <p:tav tm="100000">
                                          <p:val>
                                            <p:strVal val="#ppt_w"/>
                                          </p:val>
                                        </p:tav>
                                      </p:tavLst>
                                    </p:anim>
                                    <p:anim calcmode="lin" valueType="num">
                                      <p:cBhvr>
                                        <p:cTn id="42" dur="1000" fill="hold"/>
                                        <p:tgtEl>
                                          <p:spTgt spid="40969"/>
                                        </p:tgtEl>
                                        <p:attrNameLst>
                                          <p:attrName>ppt_h</p:attrName>
                                        </p:attrNameLst>
                                      </p:cBhvr>
                                      <p:tavLst>
                                        <p:tav tm="0">
                                          <p:val>
                                            <p:fltVal val="0"/>
                                          </p:val>
                                        </p:tav>
                                        <p:tav tm="100000">
                                          <p:val>
                                            <p:strVal val="#ppt_h"/>
                                          </p:val>
                                        </p:tav>
                                      </p:tavLst>
                                    </p:anim>
                                    <p:anim calcmode="lin" valueType="num">
                                      <p:cBhvr>
                                        <p:cTn id="43" dur="1000" fill="hold"/>
                                        <p:tgtEl>
                                          <p:spTgt spid="40969"/>
                                        </p:tgtEl>
                                        <p:attrNameLst>
                                          <p:attrName>style.rotation</p:attrName>
                                        </p:attrNameLst>
                                      </p:cBhvr>
                                      <p:tavLst>
                                        <p:tav tm="0">
                                          <p:val>
                                            <p:fltVal val="90"/>
                                          </p:val>
                                        </p:tav>
                                        <p:tav tm="100000">
                                          <p:val>
                                            <p:fltVal val="0"/>
                                          </p:val>
                                        </p:tav>
                                      </p:tavLst>
                                    </p:anim>
                                    <p:animEffect transition="in" filter="fade">
                                      <p:cBhvr>
                                        <p:cTn id="44" dur="1000"/>
                                        <p:tgtEl>
                                          <p:spTgt spid="40969"/>
                                        </p:tgtEl>
                                      </p:cBhvr>
                                    </p:animEffect>
                                  </p:childTnLst>
                                </p:cTn>
                              </p:par>
                            </p:childTnLst>
                          </p:cTn>
                        </p:par>
                      </p:childTnLst>
                    </p:cTn>
                  </p:par>
                  <p:par>
                    <p:cTn id="45" fill="hold">
                      <p:stCondLst>
                        <p:cond delay="indefinite"/>
                      </p:stCondLst>
                      <p:childTnLst>
                        <p:par>
                          <p:cTn id="46" fill="hold">
                            <p:stCondLst>
                              <p:cond delay="0"/>
                            </p:stCondLst>
                            <p:childTnLst>
                              <p:par>
                                <p:cTn id="47" presetID="31" presetClass="entr" presetSubtype="0" fill="hold" nodeType="clickEffect">
                                  <p:stCondLst>
                                    <p:cond delay="0"/>
                                  </p:stCondLst>
                                  <p:iterate type="lt">
                                    <p:tmPct val="5000"/>
                                  </p:iterate>
                                  <p:childTnLst>
                                    <p:set>
                                      <p:cBhvr>
                                        <p:cTn id="48" dur="1" fill="hold">
                                          <p:stCondLst>
                                            <p:cond delay="0"/>
                                          </p:stCondLst>
                                        </p:cTn>
                                        <p:tgtEl>
                                          <p:spTgt spid="40970"/>
                                        </p:tgtEl>
                                        <p:attrNameLst>
                                          <p:attrName>style.visibility</p:attrName>
                                        </p:attrNameLst>
                                      </p:cBhvr>
                                      <p:to>
                                        <p:strVal val="visible"/>
                                      </p:to>
                                    </p:set>
                                    <p:anim calcmode="lin" valueType="num">
                                      <p:cBhvr>
                                        <p:cTn id="49" dur="1000" fill="hold"/>
                                        <p:tgtEl>
                                          <p:spTgt spid="40970"/>
                                        </p:tgtEl>
                                        <p:attrNameLst>
                                          <p:attrName>ppt_w</p:attrName>
                                        </p:attrNameLst>
                                      </p:cBhvr>
                                      <p:tavLst>
                                        <p:tav tm="0">
                                          <p:val>
                                            <p:fltVal val="0"/>
                                          </p:val>
                                        </p:tav>
                                        <p:tav tm="100000">
                                          <p:val>
                                            <p:strVal val="#ppt_w"/>
                                          </p:val>
                                        </p:tav>
                                      </p:tavLst>
                                    </p:anim>
                                    <p:anim calcmode="lin" valueType="num">
                                      <p:cBhvr>
                                        <p:cTn id="50" dur="1000" fill="hold"/>
                                        <p:tgtEl>
                                          <p:spTgt spid="40970"/>
                                        </p:tgtEl>
                                        <p:attrNameLst>
                                          <p:attrName>ppt_h</p:attrName>
                                        </p:attrNameLst>
                                      </p:cBhvr>
                                      <p:tavLst>
                                        <p:tav tm="0">
                                          <p:val>
                                            <p:fltVal val="0"/>
                                          </p:val>
                                        </p:tav>
                                        <p:tav tm="100000">
                                          <p:val>
                                            <p:strVal val="#ppt_h"/>
                                          </p:val>
                                        </p:tav>
                                      </p:tavLst>
                                    </p:anim>
                                    <p:anim calcmode="lin" valueType="num">
                                      <p:cBhvr>
                                        <p:cTn id="51" dur="1000" fill="hold"/>
                                        <p:tgtEl>
                                          <p:spTgt spid="40970"/>
                                        </p:tgtEl>
                                        <p:attrNameLst>
                                          <p:attrName>style.rotation</p:attrName>
                                        </p:attrNameLst>
                                      </p:cBhvr>
                                      <p:tavLst>
                                        <p:tav tm="0">
                                          <p:val>
                                            <p:fltVal val="90"/>
                                          </p:val>
                                        </p:tav>
                                        <p:tav tm="100000">
                                          <p:val>
                                            <p:fltVal val="0"/>
                                          </p:val>
                                        </p:tav>
                                      </p:tavLst>
                                    </p:anim>
                                    <p:animEffect transition="in" filter="fade">
                                      <p:cBhvr>
                                        <p:cTn id="52" dur="1000"/>
                                        <p:tgtEl>
                                          <p:spTgt spid="40970"/>
                                        </p:tgtEl>
                                      </p:cBhvr>
                                    </p:animEffect>
                                  </p:childTnLst>
                                </p:cTn>
                              </p:par>
                              <p:par>
                                <p:cTn id="53" presetID="31" presetClass="entr" presetSubtype="0" fill="hold" grpId="0" nodeType="withEffect">
                                  <p:stCondLst>
                                    <p:cond delay="0"/>
                                  </p:stCondLst>
                                  <p:iterate type="lt">
                                    <p:tmPct val="5000"/>
                                  </p:iterate>
                                  <p:childTnLst>
                                    <p:set>
                                      <p:cBhvr>
                                        <p:cTn id="54" dur="1" fill="hold">
                                          <p:stCondLst>
                                            <p:cond delay="0"/>
                                          </p:stCondLst>
                                        </p:cTn>
                                        <p:tgtEl>
                                          <p:spTgt spid="40971"/>
                                        </p:tgtEl>
                                        <p:attrNameLst>
                                          <p:attrName>style.visibility</p:attrName>
                                        </p:attrNameLst>
                                      </p:cBhvr>
                                      <p:to>
                                        <p:strVal val="visible"/>
                                      </p:to>
                                    </p:set>
                                    <p:anim calcmode="lin" valueType="num">
                                      <p:cBhvr>
                                        <p:cTn id="55" dur="1000" fill="hold"/>
                                        <p:tgtEl>
                                          <p:spTgt spid="40971"/>
                                        </p:tgtEl>
                                        <p:attrNameLst>
                                          <p:attrName>ppt_w</p:attrName>
                                        </p:attrNameLst>
                                      </p:cBhvr>
                                      <p:tavLst>
                                        <p:tav tm="0">
                                          <p:val>
                                            <p:fltVal val="0"/>
                                          </p:val>
                                        </p:tav>
                                        <p:tav tm="100000">
                                          <p:val>
                                            <p:strVal val="#ppt_w"/>
                                          </p:val>
                                        </p:tav>
                                      </p:tavLst>
                                    </p:anim>
                                    <p:anim calcmode="lin" valueType="num">
                                      <p:cBhvr>
                                        <p:cTn id="56" dur="1000" fill="hold"/>
                                        <p:tgtEl>
                                          <p:spTgt spid="40971"/>
                                        </p:tgtEl>
                                        <p:attrNameLst>
                                          <p:attrName>ppt_h</p:attrName>
                                        </p:attrNameLst>
                                      </p:cBhvr>
                                      <p:tavLst>
                                        <p:tav tm="0">
                                          <p:val>
                                            <p:fltVal val="0"/>
                                          </p:val>
                                        </p:tav>
                                        <p:tav tm="100000">
                                          <p:val>
                                            <p:strVal val="#ppt_h"/>
                                          </p:val>
                                        </p:tav>
                                      </p:tavLst>
                                    </p:anim>
                                    <p:anim calcmode="lin" valueType="num">
                                      <p:cBhvr>
                                        <p:cTn id="57" dur="1000" fill="hold"/>
                                        <p:tgtEl>
                                          <p:spTgt spid="40971"/>
                                        </p:tgtEl>
                                        <p:attrNameLst>
                                          <p:attrName>style.rotation</p:attrName>
                                        </p:attrNameLst>
                                      </p:cBhvr>
                                      <p:tavLst>
                                        <p:tav tm="0">
                                          <p:val>
                                            <p:fltVal val="90"/>
                                          </p:val>
                                        </p:tav>
                                        <p:tav tm="100000">
                                          <p:val>
                                            <p:fltVal val="0"/>
                                          </p:val>
                                        </p:tav>
                                      </p:tavLst>
                                    </p:anim>
                                    <p:animEffect transition="in" filter="fade">
                                      <p:cBhvr>
                                        <p:cTn id="58" dur="1000"/>
                                        <p:tgtEl>
                                          <p:spTgt spid="409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5" grpId="0"/>
      <p:bldP spid="40967" grpId="0"/>
      <p:bldP spid="40969" grpId="0"/>
      <p:bldP spid="40971"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1752" name="Text Box 8"/>
          <p:cNvSpPr txBox="1">
            <a:spLocks noChangeArrowheads="1"/>
          </p:cNvSpPr>
          <p:nvPr/>
        </p:nvSpPr>
        <p:spPr bwMode="auto">
          <a:xfrm>
            <a:off x="838200" y="3490367"/>
            <a:ext cx="4876800" cy="480659"/>
          </a:xfrm>
          <a:prstGeom prst="rect">
            <a:avLst/>
          </a:prstGeom>
          <a:noFill/>
          <a:ln w="9525">
            <a:noFill/>
            <a:miter lim="800000"/>
            <a:headEnd/>
            <a:tailEnd/>
          </a:ln>
        </p:spPr>
        <p:txBody>
          <a:bodyPr wrap="square" lIns="110249" tIns="55125" rIns="110249" bIns="55125">
            <a:spAutoFit/>
          </a:bodyPr>
          <a:lstStyle/>
          <a:p>
            <a:pPr>
              <a:spcBef>
                <a:spcPct val="50000"/>
              </a:spcBef>
            </a:pPr>
            <a:r>
              <a:rPr lang="en-US" sz="2400" b="1" dirty="0" err="1">
                <a:cs typeface="Times New Roman" panose="02020603050405020304" pitchFamily="18" charset="0"/>
              </a:rPr>
              <a:t>Rừng</a:t>
            </a:r>
            <a:r>
              <a:rPr lang="en-US" sz="2400" b="1" dirty="0">
                <a:cs typeface="Times New Roman" panose="02020603050405020304" pitchFamily="18" charset="0"/>
              </a:rPr>
              <a:t> </a:t>
            </a:r>
            <a:r>
              <a:rPr lang="en-US" sz="2400" b="1" dirty="0" err="1">
                <a:cs typeface="Times New Roman" panose="02020603050405020304" pitchFamily="18" charset="0"/>
              </a:rPr>
              <a:t>thông</a:t>
            </a:r>
            <a:r>
              <a:rPr lang="en-US" sz="2400" b="1" dirty="0">
                <a:cs typeface="Times New Roman" panose="02020603050405020304" pitchFamily="18" charset="0"/>
              </a:rPr>
              <a:t> </a:t>
            </a:r>
            <a:r>
              <a:rPr lang="en-US" sz="2400" b="1" dirty="0" err="1">
                <a:cs typeface="Times New Roman" panose="02020603050405020304" pitchFamily="18" charset="0"/>
              </a:rPr>
              <a:t>vào</a:t>
            </a:r>
            <a:r>
              <a:rPr lang="en-US" sz="2400" b="1" dirty="0">
                <a:cs typeface="Times New Roman" panose="02020603050405020304" pitchFamily="18" charset="0"/>
              </a:rPr>
              <a:t> </a:t>
            </a:r>
            <a:r>
              <a:rPr lang="en-US" sz="2400" b="1" dirty="0" err="1">
                <a:cs typeface="Times New Roman" panose="02020603050405020304" pitchFamily="18" charset="0"/>
              </a:rPr>
              <a:t>buổi</a:t>
            </a:r>
            <a:r>
              <a:rPr lang="en-US" sz="2400" b="1" dirty="0">
                <a:cs typeface="Times New Roman" panose="02020603050405020304" pitchFamily="18" charset="0"/>
              </a:rPr>
              <a:t> </a:t>
            </a:r>
            <a:r>
              <a:rPr lang="en-US" sz="2400" b="1" dirty="0" err="1" smtClean="0">
                <a:cs typeface="Times New Roman" panose="02020603050405020304" pitchFamily="18" charset="0"/>
              </a:rPr>
              <a:t>sáng</a:t>
            </a:r>
            <a:r>
              <a:rPr lang="en-US" sz="2400" b="1" dirty="0" smtClean="0">
                <a:cs typeface="Times New Roman" panose="02020603050405020304" pitchFamily="18" charset="0"/>
              </a:rPr>
              <a:t> </a:t>
            </a:r>
            <a:r>
              <a:rPr lang="en-US" sz="2400" b="1" dirty="0" err="1" smtClean="0">
                <a:cs typeface="Times New Roman" panose="02020603050405020304" pitchFamily="18" charset="0"/>
              </a:rPr>
              <a:t>sớm</a:t>
            </a:r>
            <a:endParaRPr lang="en-US" sz="2400" b="1" dirty="0">
              <a:cs typeface="Times New Roman" panose="02020603050405020304" pitchFamily="18" charset="0"/>
            </a:endParaRPr>
          </a:p>
        </p:txBody>
      </p:sp>
      <p:sp>
        <p:nvSpPr>
          <p:cNvPr id="31753" name="Text Box 9"/>
          <p:cNvSpPr txBox="1">
            <a:spLocks noChangeArrowheads="1"/>
          </p:cNvSpPr>
          <p:nvPr/>
        </p:nvSpPr>
        <p:spPr bwMode="auto">
          <a:xfrm>
            <a:off x="6324600" y="3534753"/>
            <a:ext cx="5118652" cy="480659"/>
          </a:xfrm>
          <a:prstGeom prst="rect">
            <a:avLst/>
          </a:prstGeom>
          <a:noFill/>
          <a:ln w="9525">
            <a:noFill/>
            <a:miter lim="800000"/>
            <a:headEnd/>
            <a:tailEnd/>
          </a:ln>
        </p:spPr>
        <p:txBody>
          <a:bodyPr wrap="square" lIns="110249" tIns="55125" rIns="110249" bIns="55125">
            <a:spAutoFit/>
          </a:bodyPr>
          <a:lstStyle/>
          <a:p>
            <a:pPr algn="ctr">
              <a:spcBef>
                <a:spcPct val="50000"/>
              </a:spcBef>
            </a:pPr>
            <a:r>
              <a:rPr lang="en-US" sz="2400" b="1" dirty="0" err="1">
                <a:cs typeface="Times New Roman" panose="02020603050405020304" pitchFamily="18" charset="0"/>
              </a:rPr>
              <a:t>Phố</a:t>
            </a:r>
            <a:r>
              <a:rPr lang="en-US" sz="2400" b="1" dirty="0">
                <a:cs typeface="Times New Roman" panose="02020603050405020304" pitchFamily="18" charset="0"/>
              </a:rPr>
              <a:t> </a:t>
            </a:r>
            <a:r>
              <a:rPr lang="en-US" sz="2400" b="1" dirty="0" err="1">
                <a:cs typeface="Times New Roman" panose="02020603050405020304" pitchFamily="18" charset="0"/>
              </a:rPr>
              <a:t>hoa</a:t>
            </a:r>
            <a:r>
              <a:rPr lang="en-US" sz="2400" b="1" dirty="0">
                <a:cs typeface="Times New Roman" panose="02020603050405020304" pitchFamily="18" charset="0"/>
              </a:rPr>
              <a:t> </a:t>
            </a:r>
          </a:p>
        </p:txBody>
      </p:sp>
      <p:sp>
        <p:nvSpPr>
          <p:cNvPr id="31754" name="Text Box 10"/>
          <p:cNvSpPr txBox="1">
            <a:spLocks noChangeArrowheads="1"/>
          </p:cNvSpPr>
          <p:nvPr/>
        </p:nvSpPr>
        <p:spPr bwMode="auto">
          <a:xfrm>
            <a:off x="9220200" y="5340467"/>
            <a:ext cx="2914650" cy="542214"/>
          </a:xfrm>
          <a:prstGeom prst="rect">
            <a:avLst/>
          </a:prstGeom>
          <a:noFill/>
          <a:ln w="9525">
            <a:noFill/>
            <a:miter lim="800000"/>
            <a:headEnd/>
            <a:tailEnd/>
          </a:ln>
        </p:spPr>
        <p:txBody>
          <a:bodyPr wrap="square" lIns="110249" tIns="55125" rIns="110249" bIns="55125">
            <a:spAutoFit/>
          </a:bodyPr>
          <a:lstStyle/>
          <a:p>
            <a:pPr>
              <a:spcBef>
                <a:spcPct val="50000"/>
              </a:spcBef>
            </a:pPr>
            <a:r>
              <a:rPr lang="en-US" sz="2800" b="1" dirty="0" err="1">
                <a:cs typeface="Times New Roman" panose="02020603050405020304" pitchFamily="18" charset="0"/>
              </a:rPr>
              <a:t>Hồ</a:t>
            </a:r>
            <a:r>
              <a:rPr lang="en-US" sz="2800" b="1" dirty="0">
                <a:cs typeface="Times New Roman" panose="02020603050405020304" pitchFamily="18" charset="0"/>
              </a:rPr>
              <a:t> </a:t>
            </a:r>
            <a:r>
              <a:rPr lang="en-US" sz="2800" b="1" dirty="0" err="1">
                <a:cs typeface="Times New Roman" panose="02020603050405020304" pitchFamily="18" charset="0"/>
              </a:rPr>
              <a:t>Xuân</a:t>
            </a:r>
            <a:r>
              <a:rPr lang="en-US" sz="2800" b="1" dirty="0">
                <a:cs typeface="Times New Roman" panose="02020603050405020304" pitchFamily="18" charset="0"/>
              </a:rPr>
              <a:t> </a:t>
            </a:r>
            <a:r>
              <a:rPr lang="en-US" sz="2800" b="1" dirty="0" err="1">
                <a:cs typeface="Times New Roman" panose="02020603050405020304" pitchFamily="18" charset="0"/>
              </a:rPr>
              <a:t>Hương</a:t>
            </a:r>
            <a:endParaRPr lang="en-US" sz="2800" b="1" dirty="0">
              <a:cs typeface="Times New Roman" panose="02020603050405020304" pitchFamily="18" charset="0"/>
            </a:endParaRPr>
          </a:p>
        </p:txBody>
      </p:sp>
      <p:sp>
        <p:nvSpPr>
          <p:cNvPr id="8" name="Text Box 10"/>
          <p:cNvSpPr txBox="1">
            <a:spLocks noChangeArrowheads="1"/>
          </p:cNvSpPr>
          <p:nvPr/>
        </p:nvSpPr>
        <p:spPr bwMode="auto">
          <a:xfrm>
            <a:off x="-1" y="4883172"/>
            <a:ext cx="3886201" cy="726880"/>
          </a:xfrm>
          <a:prstGeom prst="rect">
            <a:avLst/>
          </a:prstGeom>
          <a:noFill/>
          <a:ln w="9525">
            <a:noFill/>
            <a:miter lim="800000"/>
            <a:headEnd/>
            <a:tailEnd/>
          </a:ln>
        </p:spPr>
        <p:txBody>
          <a:bodyPr wrap="square" lIns="110249" tIns="55125" rIns="110249" bIns="55125">
            <a:spAutoFit/>
          </a:bodyPr>
          <a:lstStyle/>
          <a:p>
            <a:pPr algn="ctr">
              <a:spcBef>
                <a:spcPct val="50000"/>
              </a:spcBef>
            </a:pPr>
            <a:r>
              <a:rPr lang="en-US" sz="4000" b="1" dirty="0" err="1">
                <a:solidFill>
                  <a:srgbClr val="FF0000"/>
                </a:solidFill>
                <a:cs typeface="Times New Roman" panose="02020603050405020304" pitchFamily="18" charset="0"/>
              </a:rPr>
              <a:t>Đây</a:t>
            </a:r>
            <a:r>
              <a:rPr lang="en-US" sz="4000" b="1" dirty="0">
                <a:solidFill>
                  <a:srgbClr val="FF0000"/>
                </a:solidFill>
                <a:cs typeface="Times New Roman" panose="02020603050405020304" pitchFamily="18" charset="0"/>
              </a:rPr>
              <a:t> </a:t>
            </a:r>
            <a:r>
              <a:rPr lang="en-US" sz="4000" b="1" dirty="0" err="1">
                <a:solidFill>
                  <a:srgbClr val="FF0000"/>
                </a:solidFill>
                <a:cs typeface="Times New Roman" panose="02020603050405020304" pitchFamily="18" charset="0"/>
              </a:rPr>
              <a:t>là</a:t>
            </a:r>
            <a:r>
              <a:rPr lang="en-US" sz="4000" b="1" dirty="0">
                <a:solidFill>
                  <a:srgbClr val="FF0000"/>
                </a:solidFill>
                <a:cs typeface="Times New Roman" panose="02020603050405020304" pitchFamily="18" charset="0"/>
              </a:rPr>
              <a:t> n</a:t>
            </a:r>
            <a:r>
              <a:rPr lang="vi-VN" sz="4000" b="1" dirty="0">
                <a:solidFill>
                  <a:srgbClr val="FF0000"/>
                </a:solidFill>
                <a:cs typeface="Times New Roman" panose="02020603050405020304" pitchFamily="18" charset="0"/>
              </a:rPr>
              <a:t>ơ</a:t>
            </a:r>
            <a:r>
              <a:rPr lang="en-US" sz="4000" b="1" dirty="0" err="1">
                <a:solidFill>
                  <a:srgbClr val="FF0000"/>
                </a:solidFill>
                <a:cs typeface="Times New Roman" panose="02020603050405020304" pitchFamily="18" charset="0"/>
              </a:rPr>
              <a:t>i</a:t>
            </a:r>
            <a:r>
              <a:rPr lang="en-US" sz="4000" b="1" dirty="0">
                <a:solidFill>
                  <a:srgbClr val="FF0000"/>
                </a:solidFill>
                <a:cs typeface="Times New Roman" panose="02020603050405020304" pitchFamily="18" charset="0"/>
              </a:rPr>
              <a:t> </a:t>
            </a:r>
            <a:r>
              <a:rPr lang="en-US" sz="4000" b="1" dirty="0" err="1">
                <a:solidFill>
                  <a:srgbClr val="FF0000"/>
                </a:solidFill>
                <a:cs typeface="Times New Roman" panose="02020603050405020304" pitchFamily="18" charset="0"/>
              </a:rPr>
              <a:t>nào</a:t>
            </a:r>
            <a:r>
              <a:rPr lang="en-US" sz="4000" b="1" dirty="0">
                <a:solidFill>
                  <a:srgbClr val="FF0000"/>
                </a:solidFill>
                <a:cs typeface="Times New Roman" panose="02020603050405020304" pitchFamily="18" charset="0"/>
              </a:rPr>
              <a:t>?</a:t>
            </a:r>
          </a:p>
        </p:txBody>
      </p:sp>
      <p:pic>
        <p:nvPicPr>
          <p:cNvPr id="2" name="Picture 1"/>
          <p:cNvPicPr>
            <a:picLocks noChangeAspect="1"/>
          </p:cNvPicPr>
          <p:nvPr/>
        </p:nvPicPr>
        <p:blipFill>
          <a:blip r:embed="rId2"/>
          <a:stretch>
            <a:fillRect/>
          </a:stretch>
        </p:blipFill>
        <p:spPr>
          <a:xfrm>
            <a:off x="838200" y="0"/>
            <a:ext cx="4876800" cy="3545038"/>
          </a:xfrm>
          <a:prstGeom prst="rect">
            <a:avLst/>
          </a:prstGeom>
        </p:spPr>
      </p:pic>
      <p:pic>
        <p:nvPicPr>
          <p:cNvPr id="4" name="Picture 3"/>
          <p:cNvPicPr>
            <a:picLocks noChangeAspect="1"/>
          </p:cNvPicPr>
          <p:nvPr/>
        </p:nvPicPr>
        <p:blipFill>
          <a:blip r:embed="rId3"/>
          <a:stretch>
            <a:fillRect/>
          </a:stretch>
        </p:blipFill>
        <p:spPr>
          <a:xfrm>
            <a:off x="6324600" y="0"/>
            <a:ext cx="5118652" cy="3545038"/>
          </a:xfrm>
          <a:prstGeom prst="rect">
            <a:avLst/>
          </a:prstGeom>
        </p:spPr>
      </p:pic>
      <p:pic>
        <p:nvPicPr>
          <p:cNvPr id="5" name="Picture 4"/>
          <p:cNvPicPr>
            <a:picLocks noChangeAspect="1"/>
          </p:cNvPicPr>
          <p:nvPr/>
        </p:nvPicPr>
        <p:blipFill>
          <a:blip r:embed="rId4"/>
          <a:stretch>
            <a:fillRect/>
          </a:stretch>
        </p:blipFill>
        <p:spPr>
          <a:xfrm>
            <a:off x="3886200" y="4015411"/>
            <a:ext cx="5115339" cy="293466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10" dur="1000" fill="hold"/>
                                        <p:tgtEl>
                                          <p:spTgt spid="8"/>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1752"/>
                                        </p:tgtEl>
                                        <p:attrNameLst>
                                          <p:attrName>style.visibility</p:attrName>
                                        </p:attrNameLst>
                                      </p:cBhvr>
                                      <p:to>
                                        <p:strVal val="visible"/>
                                      </p:to>
                                    </p:set>
                                    <p:animEffect transition="in" filter="fade">
                                      <p:cBhvr>
                                        <p:cTn id="19" dur="500"/>
                                        <p:tgtEl>
                                          <p:spTgt spid="31752"/>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1753"/>
                                        </p:tgtEl>
                                        <p:attrNameLst>
                                          <p:attrName>style.visibility</p:attrName>
                                        </p:attrNameLst>
                                      </p:cBhvr>
                                      <p:to>
                                        <p:strVal val="visible"/>
                                      </p:to>
                                    </p:set>
                                    <p:animEffect transition="in" filter="fade">
                                      <p:cBhvr>
                                        <p:cTn id="24" dur="500"/>
                                        <p:tgtEl>
                                          <p:spTgt spid="31753"/>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1754"/>
                                        </p:tgtEl>
                                        <p:attrNameLst>
                                          <p:attrName>style.visibility</p:attrName>
                                        </p:attrNameLst>
                                      </p:cBhvr>
                                      <p:to>
                                        <p:strVal val="visible"/>
                                      </p:to>
                                    </p:set>
                                    <p:animEffect transition="in" filter="fade">
                                      <p:cBhvr>
                                        <p:cTn id="29" dur="500"/>
                                        <p:tgtEl>
                                          <p:spTgt spid="317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52" grpId="0"/>
      <p:bldP spid="31753" grpId="0"/>
      <p:bldP spid="31754" grpId="0"/>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5300" name="Picture 4" descr="phz1260326912"/>
          <p:cNvPicPr>
            <a:picLocks noChangeAspect="1" noChangeArrowheads="1"/>
          </p:cNvPicPr>
          <p:nvPr/>
        </p:nvPicPr>
        <p:blipFill>
          <a:blip r:embed="rId2"/>
          <a:srcRect/>
          <a:stretch>
            <a:fillRect/>
          </a:stretch>
        </p:blipFill>
        <p:spPr bwMode="auto">
          <a:xfrm>
            <a:off x="822960" y="1734714"/>
            <a:ext cx="5040630" cy="4710606"/>
          </a:xfrm>
          <a:prstGeom prst="rect">
            <a:avLst/>
          </a:prstGeom>
          <a:noFill/>
          <a:ln w="9525">
            <a:noFill/>
            <a:miter lim="800000"/>
            <a:headEnd/>
            <a:tailEnd/>
          </a:ln>
        </p:spPr>
      </p:pic>
      <p:sp>
        <p:nvSpPr>
          <p:cNvPr id="55301" name="Rectangle 5"/>
          <p:cNvSpPr>
            <a:spLocks noGrp="1" noChangeArrowheads="1"/>
          </p:cNvSpPr>
          <p:nvPr>
            <p:ph type="title"/>
          </p:nvPr>
        </p:nvSpPr>
        <p:spPr>
          <a:xfrm>
            <a:off x="1337310" y="6445321"/>
            <a:ext cx="3086100" cy="540561"/>
          </a:xfrm>
        </p:spPr>
        <p:txBody>
          <a:bodyPr/>
          <a:lstStyle/>
          <a:p>
            <a:pPr eaLnBrk="1" hangingPunct="1"/>
            <a:r>
              <a:rPr lang="en-US" sz="3400" b="1" smtClean="0">
                <a:solidFill>
                  <a:schemeClr val="accent2"/>
                </a:solidFill>
                <a:latin typeface="Times New Roman" pitchFamily="18" charset="0"/>
              </a:rPr>
              <a:t>Hoa Lay-ơn</a:t>
            </a:r>
          </a:p>
        </p:txBody>
      </p:sp>
      <p:pic>
        <p:nvPicPr>
          <p:cNvPr id="55307" name="Picture 11" descr="images1903583_image010"/>
          <p:cNvPicPr>
            <a:picLocks noChangeAspect="1" noChangeArrowheads="1"/>
          </p:cNvPicPr>
          <p:nvPr/>
        </p:nvPicPr>
        <p:blipFill>
          <a:blip r:embed="rId3"/>
          <a:srcRect/>
          <a:stretch>
            <a:fillRect/>
          </a:stretch>
        </p:blipFill>
        <p:spPr bwMode="auto">
          <a:xfrm>
            <a:off x="6583680" y="1734714"/>
            <a:ext cx="4699874" cy="4633383"/>
          </a:xfrm>
          <a:prstGeom prst="rect">
            <a:avLst/>
          </a:prstGeom>
          <a:noFill/>
          <a:ln w="9525">
            <a:noFill/>
            <a:miter lim="800000"/>
            <a:headEnd/>
            <a:tailEnd/>
          </a:ln>
        </p:spPr>
      </p:pic>
      <p:sp>
        <p:nvSpPr>
          <p:cNvPr id="55308" name="Rectangle 12"/>
          <p:cNvSpPr>
            <a:spLocks noChangeArrowheads="1"/>
          </p:cNvSpPr>
          <p:nvPr/>
        </p:nvSpPr>
        <p:spPr bwMode="auto">
          <a:xfrm>
            <a:off x="6789420" y="6445321"/>
            <a:ext cx="4320540" cy="540561"/>
          </a:xfrm>
          <a:prstGeom prst="rect">
            <a:avLst/>
          </a:prstGeom>
          <a:noFill/>
          <a:ln w="9525">
            <a:noFill/>
            <a:miter lim="800000"/>
            <a:headEnd/>
            <a:tailEnd/>
          </a:ln>
        </p:spPr>
        <p:txBody>
          <a:bodyPr lIns="110249" tIns="55125" rIns="110249" bIns="55125" anchor="ctr"/>
          <a:lstStyle/>
          <a:p>
            <a:pPr algn="ctr"/>
            <a:r>
              <a:rPr lang="en-US" sz="3400" b="1">
                <a:solidFill>
                  <a:schemeClr val="accent2"/>
                </a:solidFill>
              </a:rPr>
              <a:t>Hoa Mi-mô-da</a:t>
            </a:r>
          </a:p>
        </p:txBody>
      </p:sp>
      <p:sp>
        <p:nvSpPr>
          <p:cNvPr id="45063" name="Rectangle 7"/>
          <p:cNvSpPr>
            <a:spLocks noChangeArrowheads="1"/>
          </p:cNvSpPr>
          <p:nvPr/>
        </p:nvSpPr>
        <p:spPr bwMode="auto">
          <a:xfrm>
            <a:off x="720090" y="948160"/>
            <a:ext cx="8846820" cy="926677"/>
          </a:xfrm>
          <a:prstGeom prst="rect">
            <a:avLst/>
          </a:prstGeom>
          <a:noFill/>
          <a:ln w="9525">
            <a:noFill/>
            <a:miter lim="800000"/>
            <a:headEnd/>
            <a:tailEnd/>
          </a:ln>
        </p:spPr>
        <p:txBody>
          <a:bodyPr lIns="110249" tIns="55125" rIns="110249" bIns="55125" anchor="ctr"/>
          <a:lstStyle/>
          <a:p>
            <a:pPr>
              <a:buFontTx/>
              <a:buChar char="•"/>
            </a:pPr>
            <a:r>
              <a:rPr lang="en-US" sz="3400" b="1">
                <a:solidFill>
                  <a:schemeClr val="accent2"/>
                </a:solidFill>
              </a:rPr>
              <a:t>  </a:t>
            </a:r>
            <a:r>
              <a:rPr lang="en-US" sz="3400" b="1" u="sng">
                <a:solidFill>
                  <a:schemeClr val="accent2"/>
                </a:solidFill>
              </a:rPr>
              <a:t>Hoa Đà Lạt</a:t>
            </a:r>
            <a:r>
              <a:rPr lang="en-US" sz="3400" b="1">
                <a:solidFill>
                  <a:schemeClr val="accent2"/>
                </a:solidFill>
              </a:rPr>
              <a:t>:</a:t>
            </a:r>
          </a:p>
        </p:txBody>
      </p:sp>
      <p:sp>
        <p:nvSpPr>
          <p:cNvPr id="45064" name="Rectangle 8"/>
          <p:cNvSpPr>
            <a:spLocks noChangeArrowheads="1"/>
          </p:cNvSpPr>
          <p:nvPr/>
        </p:nvSpPr>
        <p:spPr bwMode="auto">
          <a:xfrm>
            <a:off x="0" y="201101"/>
            <a:ext cx="12344400" cy="911736"/>
          </a:xfrm>
          <a:prstGeom prst="rect">
            <a:avLst/>
          </a:prstGeom>
          <a:noFill/>
          <a:ln w="9525">
            <a:noFill/>
            <a:miter lim="800000"/>
            <a:headEnd/>
            <a:tailEnd/>
          </a:ln>
        </p:spPr>
        <p:txBody>
          <a:bodyPr lIns="110249" tIns="55125" rIns="110249" bIns="55125" anchor="ctr"/>
          <a:lstStyle/>
          <a:p>
            <a:r>
              <a:rPr lang="en-US" sz="3000" b="1" dirty="0">
                <a:solidFill>
                  <a:srgbClr val="FF0000"/>
                </a:solidFill>
              </a:rPr>
              <a:t>3. </a:t>
            </a:r>
            <a:r>
              <a:rPr lang="en-US" sz="3000" b="1" dirty="0" err="1">
                <a:solidFill>
                  <a:srgbClr val="FF0000"/>
                </a:solidFill>
              </a:rPr>
              <a:t>Hoa</a:t>
            </a:r>
            <a:r>
              <a:rPr lang="en-US" sz="3000" b="1" dirty="0">
                <a:solidFill>
                  <a:srgbClr val="FF0000"/>
                </a:solidFill>
              </a:rPr>
              <a:t> </a:t>
            </a:r>
            <a:r>
              <a:rPr lang="en-US" sz="3000" b="1" dirty="0" err="1">
                <a:solidFill>
                  <a:srgbClr val="FF0000"/>
                </a:solidFill>
              </a:rPr>
              <a:t>quả</a:t>
            </a:r>
            <a:r>
              <a:rPr lang="en-US" sz="3000" b="1" dirty="0">
                <a:solidFill>
                  <a:srgbClr val="FF0000"/>
                </a:solidFill>
              </a:rPr>
              <a:t> </a:t>
            </a:r>
            <a:r>
              <a:rPr lang="en-US" sz="3000" b="1" dirty="0" err="1">
                <a:solidFill>
                  <a:srgbClr val="FF0000"/>
                </a:solidFill>
              </a:rPr>
              <a:t>và</a:t>
            </a:r>
            <a:r>
              <a:rPr lang="en-US" sz="3000" b="1" dirty="0">
                <a:solidFill>
                  <a:srgbClr val="FF0000"/>
                </a:solidFill>
              </a:rPr>
              <a:t> </a:t>
            </a:r>
            <a:r>
              <a:rPr lang="en-US" sz="3000" b="1" dirty="0" err="1">
                <a:solidFill>
                  <a:srgbClr val="FF0000"/>
                </a:solidFill>
              </a:rPr>
              <a:t>rau</a:t>
            </a:r>
            <a:r>
              <a:rPr lang="en-US" sz="3000" b="1" dirty="0">
                <a:solidFill>
                  <a:srgbClr val="FF0000"/>
                </a:solidFill>
              </a:rPr>
              <a:t> </a:t>
            </a:r>
            <a:r>
              <a:rPr lang="en-US" sz="3000" b="1" dirty="0" err="1">
                <a:solidFill>
                  <a:srgbClr val="FF0000"/>
                </a:solidFill>
              </a:rPr>
              <a:t>xanh</a:t>
            </a:r>
            <a:r>
              <a:rPr lang="en-US" sz="3000" b="1" dirty="0">
                <a:solidFill>
                  <a:srgbClr val="FF0000"/>
                </a:solidFill>
              </a:rPr>
              <a:t> </a:t>
            </a:r>
            <a:r>
              <a:rPr lang="en-US" sz="3000" b="1" dirty="0" err="1">
                <a:solidFill>
                  <a:srgbClr val="FF0000"/>
                </a:solidFill>
              </a:rPr>
              <a:t>Đà</a:t>
            </a:r>
            <a:r>
              <a:rPr lang="en-US" sz="3000" b="1" dirty="0">
                <a:solidFill>
                  <a:srgbClr val="FF0000"/>
                </a:solidFill>
              </a:rPr>
              <a:t> </a:t>
            </a:r>
            <a:r>
              <a:rPr lang="en-US" sz="3000" b="1" dirty="0" err="1">
                <a:solidFill>
                  <a:srgbClr val="FF0000"/>
                </a:solidFill>
              </a:rPr>
              <a:t>Lạt</a:t>
            </a:r>
            <a:r>
              <a:rPr lang="en-US" sz="3000" dirty="0">
                <a:solidFill>
                  <a:srgbClr val="FF0000"/>
                </a:solidFill>
              </a:rPr>
              <a:t> :</a:t>
            </a:r>
          </a:p>
          <a:p>
            <a:r>
              <a:rPr lang="en-US" sz="3000" dirty="0">
                <a:solidFill>
                  <a:srgbClr val="FF0000"/>
                </a:solidFill>
              </a:rPr>
              <a:t>- </a:t>
            </a:r>
            <a:r>
              <a:rPr lang="en-US" sz="3000" dirty="0" err="1">
                <a:solidFill>
                  <a:srgbClr val="FF0000"/>
                </a:solidFill>
              </a:rPr>
              <a:t>Đọc</a:t>
            </a:r>
            <a:r>
              <a:rPr lang="en-US" sz="3000" dirty="0">
                <a:solidFill>
                  <a:srgbClr val="FF0000"/>
                </a:solidFill>
              </a:rPr>
              <a:t> </a:t>
            </a:r>
            <a:r>
              <a:rPr lang="en-US" sz="3000" dirty="0" err="1">
                <a:solidFill>
                  <a:srgbClr val="FF0000"/>
                </a:solidFill>
              </a:rPr>
              <a:t>thông</a:t>
            </a:r>
            <a:r>
              <a:rPr lang="en-US" sz="3000" dirty="0">
                <a:solidFill>
                  <a:srgbClr val="FF0000"/>
                </a:solidFill>
              </a:rPr>
              <a:t> tin </a:t>
            </a:r>
            <a:r>
              <a:rPr lang="en-US" sz="3000" dirty="0" err="1">
                <a:solidFill>
                  <a:srgbClr val="FF0000"/>
                </a:solidFill>
              </a:rPr>
              <a:t>SGK</a:t>
            </a:r>
            <a:r>
              <a:rPr lang="en-US" sz="3000" dirty="0">
                <a:solidFill>
                  <a:srgbClr val="FF0000"/>
                </a:solidFill>
              </a:rPr>
              <a:t>/95,96 . </a:t>
            </a:r>
            <a:r>
              <a:rPr lang="en-US" sz="3000" dirty="0" err="1">
                <a:solidFill>
                  <a:srgbClr val="FF0000"/>
                </a:solidFill>
              </a:rPr>
              <a:t>Quan</a:t>
            </a:r>
            <a:r>
              <a:rPr lang="en-US" sz="3000" dirty="0">
                <a:solidFill>
                  <a:srgbClr val="FF0000"/>
                </a:solidFill>
              </a:rPr>
              <a:t> </a:t>
            </a:r>
            <a:r>
              <a:rPr lang="en-US" sz="3000" dirty="0" err="1">
                <a:solidFill>
                  <a:srgbClr val="FF0000"/>
                </a:solidFill>
              </a:rPr>
              <a:t>sát</a:t>
            </a:r>
            <a:r>
              <a:rPr lang="en-US" sz="3000" dirty="0">
                <a:solidFill>
                  <a:srgbClr val="FF0000"/>
                </a:solidFill>
              </a:rPr>
              <a:t> </a:t>
            </a:r>
            <a:r>
              <a:rPr lang="en-US" sz="3000" dirty="0" err="1">
                <a:solidFill>
                  <a:srgbClr val="FF0000"/>
                </a:solidFill>
              </a:rPr>
              <a:t>tranh</a:t>
            </a:r>
            <a:endParaRPr lang="en-US" sz="30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45064"/>
                                        </p:tgtEl>
                                        <p:attrNameLst>
                                          <p:attrName>style.visibility</p:attrName>
                                        </p:attrNameLst>
                                      </p:cBhvr>
                                      <p:to>
                                        <p:strVal val="visible"/>
                                      </p:to>
                                    </p:set>
                                    <p:anim calcmode="lin" valueType="num">
                                      <p:cBhvr>
                                        <p:cTn id="7" dur="500" decel="50000" fill="hold">
                                          <p:stCondLst>
                                            <p:cond delay="0"/>
                                          </p:stCondLst>
                                        </p:cTn>
                                        <p:tgtEl>
                                          <p:spTgt spid="45064"/>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45064"/>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45064"/>
                                        </p:tgtEl>
                                        <p:attrNameLst>
                                          <p:attrName>ppt_w</p:attrName>
                                        </p:attrNameLst>
                                      </p:cBhvr>
                                      <p:tavLst>
                                        <p:tav tm="0">
                                          <p:val>
                                            <p:strVal val="#ppt_w*.05"/>
                                          </p:val>
                                        </p:tav>
                                        <p:tav tm="100000">
                                          <p:val>
                                            <p:strVal val="#ppt_w"/>
                                          </p:val>
                                        </p:tav>
                                      </p:tavLst>
                                    </p:anim>
                                    <p:anim calcmode="lin" valueType="num">
                                      <p:cBhvr>
                                        <p:cTn id="10" dur="1000" fill="hold"/>
                                        <p:tgtEl>
                                          <p:spTgt spid="45064"/>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45064"/>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45064"/>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45064"/>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45064"/>
                                        </p:tgtEl>
                                      </p:cBhvr>
                                    </p:animEffect>
                                  </p:childTnLst>
                                </p:cTn>
                              </p:par>
                              <p:par>
                                <p:cTn id="15" presetID="25" presetClass="entr" presetSubtype="0" fill="hold" grpId="0" nodeType="withEffect">
                                  <p:stCondLst>
                                    <p:cond delay="0"/>
                                  </p:stCondLst>
                                  <p:childTnLst>
                                    <p:set>
                                      <p:cBhvr>
                                        <p:cTn id="16" dur="1" fill="hold">
                                          <p:stCondLst>
                                            <p:cond delay="0"/>
                                          </p:stCondLst>
                                        </p:cTn>
                                        <p:tgtEl>
                                          <p:spTgt spid="45063"/>
                                        </p:tgtEl>
                                        <p:attrNameLst>
                                          <p:attrName>style.visibility</p:attrName>
                                        </p:attrNameLst>
                                      </p:cBhvr>
                                      <p:to>
                                        <p:strVal val="visible"/>
                                      </p:to>
                                    </p:set>
                                    <p:anim calcmode="lin" valueType="num">
                                      <p:cBhvr>
                                        <p:cTn id="17" dur="500" decel="50000" fill="hold">
                                          <p:stCondLst>
                                            <p:cond delay="0"/>
                                          </p:stCondLst>
                                        </p:cTn>
                                        <p:tgtEl>
                                          <p:spTgt spid="45063"/>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45063"/>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45063"/>
                                        </p:tgtEl>
                                        <p:attrNameLst>
                                          <p:attrName>ppt_w</p:attrName>
                                        </p:attrNameLst>
                                      </p:cBhvr>
                                      <p:tavLst>
                                        <p:tav tm="0">
                                          <p:val>
                                            <p:strVal val="#ppt_w*.05"/>
                                          </p:val>
                                        </p:tav>
                                        <p:tav tm="100000">
                                          <p:val>
                                            <p:strVal val="#ppt_w"/>
                                          </p:val>
                                        </p:tav>
                                      </p:tavLst>
                                    </p:anim>
                                    <p:anim calcmode="lin" valueType="num">
                                      <p:cBhvr>
                                        <p:cTn id="20" dur="1000" fill="hold"/>
                                        <p:tgtEl>
                                          <p:spTgt spid="45063"/>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45063"/>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45063"/>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45063"/>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45063"/>
                                        </p:tgtEl>
                                      </p:cBhvr>
                                    </p:animEffect>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nodeType="clickEffect">
                                  <p:stCondLst>
                                    <p:cond delay="0"/>
                                  </p:stCondLst>
                                  <p:iterate type="lt">
                                    <p:tmPct val="5000"/>
                                  </p:iterate>
                                  <p:childTnLst>
                                    <p:set>
                                      <p:cBhvr>
                                        <p:cTn id="28" dur="1" fill="hold">
                                          <p:stCondLst>
                                            <p:cond delay="0"/>
                                          </p:stCondLst>
                                        </p:cTn>
                                        <p:tgtEl>
                                          <p:spTgt spid="55300"/>
                                        </p:tgtEl>
                                        <p:attrNameLst>
                                          <p:attrName>style.visibility</p:attrName>
                                        </p:attrNameLst>
                                      </p:cBhvr>
                                      <p:to>
                                        <p:strVal val="visible"/>
                                      </p:to>
                                    </p:set>
                                    <p:anim calcmode="lin" valueType="num">
                                      <p:cBhvr>
                                        <p:cTn id="29" dur="1000" fill="hold"/>
                                        <p:tgtEl>
                                          <p:spTgt spid="55300"/>
                                        </p:tgtEl>
                                        <p:attrNameLst>
                                          <p:attrName>ppt_w</p:attrName>
                                        </p:attrNameLst>
                                      </p:cBhvr>
                                      <p:tavLst>
                                        <p:tav tm="0">
                                          <p:val>
                                            <p:fltVal val="0"/>
                                          </p:val>
                                        </p:tav>
                                        <p:tav tm="100000">
                                          <p:val>
                                            <p:strVal val="#ppt_w"/>
                                          </p:val>
                                        </p:tav>
                                      </p:tavLst>
                                    </p:anim>
                                    <p:anim calcmode="lin" valueType="num">
                                      <p:cBhvr>
                                        <p:cTn id="30" dur="1000" fill="hold"/>
                                        <p:tgtEl>
                                          <p:spTgt spid="55300"/>
                                        </p:tgtEl>
                                        <p:attrNameLst>
                                          <p:attrName>ppt_h</p:attrName>
                                        </p:attrNameLst>
                                      </p:cBhvr>
                                      <p:tavLst>
                                        <p:tav tm="0">
                                          <p:val>
                                            <p:fltVal val="0"/>
                                          </p:val>
                                        </p:tav>
                                        <p:tav tm="100000">
                                          <p:val>
                                            <p:strVal val="#ppt_h"/>
                                          </p:val>
                                        </p:tav>
                                      </p:tavLst>
                                    </p:anim>
                                    <p:anim calcmode="lin" valueType="num">
                                      <p:cBhvr>
                                        <p:cTn id="31" dur="1000" fill="hold"/>
                                        <p:tgtEl>
                                          <p:spTgt spid="55300"/>
                                        </p:tgtEl>
                                        <p:attrNameLst>
                                          <p:attrName>style.rotation</p:attrName>
                                        </p:attrNameLst>
                                      </p:cBhvr>
                                      <p:tavLst>
                                        <p:tav tm="0">
                                          <p:val>
                                            <p:fltVal val="90"/>
                                          </p:val>
                                        </p:tav>
                                        <p:tav tm="100000">
                                          <p:val>
                                            <p:fltVal val="0"/>
                                          </p:val>
                                        </p:tav>
                                      </p:tavLst>
                                    </p:anim>
                                    <p:animEffect transition="in" filter="fade">
                                      <p:cBhvr>
                                        <p:cTn id="32" dur="1000"/>
                                        <p:tgtEl>
                                          <p:spTgt spid="55300"/>
                                        </p:tgtEl>
                                      </p:cBhvr>
                                    </p:animEffect>
                                  </p:childTnLst>
                                </p:cTn>
                              </p:par>
                              <p:par>
                                <p:cTn id="33" presetID="31" presetClass="entr" presetSubtype="0" fill="hold" grpId="0" nodeType="withEffect">
                                  <p:stCondLst>
                                    <p:cond delay="0"/>
                                  </p:stCondLst>
                                  <p:iterate type="lt">
                                    <p:tmPct val="5000"/>
                                  </p:iterate>
                                  <p:childTnLst>
                                    <p:set>
                                      <p:cBhvr>
                                        <p:cTn id="34" dur="1" fill="hold">
                                          <p:stCondLst>
                                            <p:cond delay="0"/>
                                          </p:stCondLst>
                                        </p:cTn>
                                        <p:tgtEl>
                                          <p:spTgt spid="55301"/>
                                        </p:tgtEl>
                                        <p:attrNameLst>
                                          <p:attrName>style.visibility</p:attrName>
                                        </p:attrNameLst>
                                      </p:cBhvr>
                                      <p:to>
                                        <p:strVal val="visible"/>
                                      </p:to>
                                    </p:set>
                                    <p:anim calcmode="lin" valueType="num">
                                      <p:cBhvr>
                                        <p:cTn id="35" dur="1000" fill="hold"/>
                                        <p:tgtEl>
                                          <p:spTgt spid="55301"/>
                                        </p:tgtEl>
                                        <p:attrNameLst>
                                          <p:attrName>ppt_w</p:attrName>
                                        </p:attrNameLst>
                                      </p:cBhvr>
                                      <p:tavLst>
                                        <p:tav tm="0">
                                          <p:val>
                                            <p:fltVal val="0"/>
                                          </p:val>
                                        </p:tav>
                                        <p:tav tm="100000">
                                          <p:val>
                                            <p:strVal val="#ppt_w"/>
                                          </p:val>
                                        </p:tav>
                                      </p:tavLst>
                                    </p:anim>
                                    <p:anim calcmode="lin" valueType="num">
                                      <p:cBhvr>
                                        <p:cTn id="36" dur="1000" fill="hold"/>
                                        <p:tgtEl>
                                          <p:spTgt spid="55301"/>
                                        </p:tgtEl>
                                        <p:attrNameLst>
                                          <p:attrName>ppt_h</p:attrName>
                                        </p:attrNameLst>
                                      </p:cBhvr>
                                      <p:tavLst>
                                        <p:tav tm="0">
                                          <p:val>
                                            <p:fltVal val="0"/>
                                          </p:val>
                                        </p:tav>
                                        <p:tav tm="100000">
                                          <p:val>
                                            <p:strVal val="#ppt_h"/>
                                          </p:val>
                                        </p:tav>
                                      </p:tavLst>
                                    </p:anim>
                                    <p:anim calcmode="lin" valueType="num">
                                      <p:cBhvr>
                                        <p:cTn id="37" dur="1000" fill="hold"/>
                                        <p:tgtEl>
                                          <p:spTgt spid="55301"/>
                                        </p:tgtEl>
                                        <p:attrNameLst>
                                          <p:attrName>style.rotation</p:attrName>
                                        </p:attrNameLst>
                                      </p:cBhvr>
                                      <p:tavLst>
                                        <p:tav tm="0">
                                          <p:val>
                                            <p:fltVal val="90"/>
                                          </p:val>
                                        </p:tav>
                                        <p:tav tm="100000">
                                          <p:val>
                                            <p:fltVal val="0"/>
                                          </p:val>
                                        </p:tav>
                                      </p:tavLst>
                                    </p:anim>
                                    <p:animEffect transition="in" filter="fade">
                                      <p:cBhvr>
                                        <p:cTn id="38" dur="1000"/>
                                        <p:tgtEl>
                                          <p:spTgt spid="55301"/>
                                        </p:tgtEl>
                                      </p:cBhvr>
                                    </p:animEffect>
                                  </p:childTnLst>
                                </p:cTn>
                              </p:par>
                            </p:childTnLst>
                          </p:cTn>
                        </p:par>
                      </p:childTnLst>
                    </p:cTn>
                  </p:par>
                  <p:par>
                    <p:cTn id="39" fill="hold">
                      <p:stCondLst>
                        <p:cond delay="indefinite"/>
                      </p:stCondLst>
                      <p:childTnLst>
                        <p:par>
                          <p:cTn id="40" fill="hold">
                            <p:stCondLst>
                              <p:cond delay="0"/>
                            </p:stCondLst>
                            <p:childTnLst>
                              <p:par>
                                <p:cTn id="41" presetID="31" presetClass="entr" presetSubtype="0" fill="hold" nodeType="clickEffect">
                                  <p:stCondLst>
                                    <p:cond delay="0"/>
                                  </p:stCondLst>
                                  <p:iterate type="lt">
                                    <p:tmPct val="5000"/>
                                  </p:iterate>
                                  <p:childTnLst>
                                    <p:set>
                                      <p:cBhvr>
                                        <p:cTn id="42" dur="1" fill="hold">
                                          <p:stCondLst>
                                            <p:cond delay="0"/>
                                          </p:stCondLst>
                                        </p:cTn>
                                        <p:tgtEl>
                                          <p:spTgt spid="55307"/>
                                        </p:tgtEl>
                                        <p:attrNameLst>
                                          <p:attrName>style.visibility</p:attrName>
                                        </p:attrNameLst>
                                      </p:cBhvr>
                                      <p:to>
                                        <p:strVal val="visible"/>
                                      </p:to>
                                    </p:set>
                                    <p:anim calcmode="lin" valueType="num">
                                      <p:cBhvr>
                                        <p:cTn id="43" dur="1000" fill="hold"/>
                                        <p:tgtEl>
                                          <p:spTgt spid="55307"/>
                                        </p:tgtEl>
                                        <p:attrNameLst>
                                          <p:attrName>ppt_w</p:attrName>
                                        </p:attrNameLst>
                                      </p:cBhvr>
                                      <p:tavLst>
                                        <p:tav tm="0">
                                          <p:val>
                                            <p:fltVal val="0"/>
                                          </p:val>
                                        </p:tav>
                                        <p:tav tm="100000">
                                          <p:val>
                                            <p:strVal val="#ppt_w"/>
                                          </p:val>
                                        </p:tav>
                                      </p:tavLst>
                                    </p:anim>
                                    <p:anim calcmode="lin" valueType="num">
                                      <p:cBhvr>
                                        <p:cTn id="44" dur="1000" fill="hold"/>
                                        <p:tgtEl>
                                          <p:spTgt spid="55307"/>
                                        </p:tgtEl>
                                        <p:attrNameLst>
                                          <p:attrName>ppt_h</p:attrName>
                                        </p:attrNameLst>
                                      </p:cBhvr>
                                      <p:tavLst>
                                        <p:tav tm="0">
                                          <p:val>
                                            <p:fltVal val="0"/>
                                          </p:val>
                                        </p:tav>
                                        <p:tav tm="100000">
                                          <p:val>
                                            <p:strVal val="#ppt_h"/>
                                          </p:val>
                                        </p:tav>
                                      </p:tavLst>
                                    </p:anim>
                                    <p:anim calcmode="lin" valueType="num">
                                      <p:cBhvr>
                                        <p:cTn id="45" dur="1000" fill="hold"/>
                                        <p:tgtEl>
                                          <p:spTgt spid="55307"/>
                                        </p:tgtEl>
                                        <p:attrNameLst>
                                          <p:attrName>style.rotation</p:attrName>
                                        </p:attrNameLst>
                                      </p:cBhvr>
                                      <p:tavLst>
                                        <p:tav tm="0">
                                          <p:val>
                                            <p:fltVal val="90"/>
                                          </p:val>
                                        </p:tav>
                                        <p:tav tm="100000">
                                          <p:val>
                                            <p:fltVal val="0"/>
                                          </p:val>
                                        </p:tav>
                                      </p:tavLst>
                                    </p:anim>
                                    <p:animEffect transition="in" filter="fade">
                                      <p:cBhvr>
                                        <p:cTn id="46" dur="1000"/>
                                        <p:tgtEl>
                                          <p:spTgt spid="55307"/>
                                        </p:tgtEl>
                                      </p:cBhvr>
                                    </p:animEffect>
                                  </p:childTnLst>
                                </p:cTn>
                              </p:par>
                              <p:par>
                                <p:cTn id="47" presetID="31" presetClass="entr" presetSubtype="0" fill="hold" grpId="0" nodeType="withEffect">
                                  <p:stCondLst>
                                    <p:cond delay="0"/>
                                  </p:stCondLst>
                                  <p:iterate type="lt">
                                    <p:tmPct val="5000"/>
                                  </p:iterate>
                                  <p:childTnLst>
                                    <p:set>
                                      <p:cBhvr>
                                        <p:cTn id="48" dur="1" fill="hold">
                                          <p:stCondLst>
                                            <p:cond delay="0"/>
                                          </p:stCondLst>
                                        </p:cTn>
                                        <p:tgtEl>
                                          <p:spTgt spid="55308"/>
                                        </p:tgtEl>
                                        <p:attrNameLst>
                                          <p:attrName>style.visibility</p:attrName>
                                        </p:attrNameLst>
                                      </p:cBhvr>
                                      <p:to>
                                        <p:strVal val="visible"/>
                                      </p:to>
                                    </p:set>
                                    <p:anim calcmode="lin" valueType="num">
                                      <p:cBhvr>
                                        <p:cTn id="49" dur="1000" fill="hold"/>
                                        <p:tgtEl>
                                          <p:spTgt spid="55308"/>
                                        </p:tgtEl>
                                        <p:attrNameLst>
                                          <p:attrName>ppt_w</p:attrName>
                                        </p:attrNameLst>
                                      </p:cBhvr>
                                      <p:tavLst>
                                        <p:tav tm="0">
                                          <p:val>
                                            <p:fltVal val="0"/>
                                          </p:val>
                                        </p:tav>
                                        <p:tav tm="100000">
                                          <p:val>
                                            <p:strVal val="#ppt_w"/>
                                          </p:val>
                                        </p:tav>
                                      </p:tavLst>
                                    </p:anim>
                                    <p:anim calcmode="lin" valueType="num">
                                      <p:cBhvr>
                                        <p:cTn id="50" dur="1000" fill="hold"/>
                                        <p:tgtEl>
                                          <p:spTgt spid="55308"/>
                                        </p:tgtEl>
                                        <p:attrNameLst>
                                          <p:attrName>ppt_h</p:attrName>
                                        </p:attrNameLst>
                                      </p:cBhvr>
                                      <p:tavLst>
                                        <p:tav tm="0">
                                          <p:val>
                                            <p:fltVal val="0"/>
                                          </p:val>
                                        </p:tav>
                                        <p:tav tm="100000">
                                          <p:val>
                                            <p:strVal val="#ppt_h"/>
                                          </p:val>
                                        </p:tav>
                                      </p:tavLst>
                                    </p:anim>
                                    <p:anim calcmode="lin" valueType="num">
                                      <p:cBhvr>
                                        <p:cTn id="51" dur="1000" fill="hold"/>
                                        <p:tgtEl>
                                          <p:spTgt spid="55308"/>
                                        </p:tgtEl>
                                        <p:attrNameLst>
                                          <p:attrName>style.rotation</p:attrName>
                                        </p:attrNameLst>
                                      </p:cBhvr>
                                      <p:tavLst>
                                        <p:tav tm="0">
                                          <p:val>
                                            <p:fltVal val="90"/>
                                          </p:val>
                                        </p:tav>
                                        <p:tav tm="100000">
                                          <p:val>
                                            <p:fltVal val="0"/>
                                          </p:val>
                                        </p:tav>
                                      </p:tavLst>
                                    </p:anim>
                                    <p:animEffect transition="in" filter="fade">
                                      <p:cBhvr>
                                        <p:cTn id="52" dur="1000"/>
                                        <p:tgtEl>
                                          <p:spTgt spid="553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01" grpId="0"/>
      <p:bldP spid="55308" grpId="0"/>
      <p:bldP spid="45063" grpId="0"/>
      <p:bldP spid="45064" grpId="0"/>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2530" name="Picture 7" descr="20319115248"/>
          <p:cNvPicPr>
            <a:picLocks noChangeAspect="1" noChangeArrowheads="1"/>
          </p:cNvPicPr>
          <p:nvPr/>
        </p:nvPicPr>
        <p:blipFill>
          <a:blip r:embed="rId2"/>
          <a:srcRect/>
          <a:stretch>
            <a:fillRect/>
          </a:stretch>
        </p:blipFill>
        <p:spPr bwMode="auto">
          <a:xfrm>
            <a:off x="617220" y="231669"/>
            <a:ext cx="4320540" cy="3011699"/>
          </a:xfrm>
          <a:prstGeom prst="rect">
            <a:avLst/>
          </a:prstGeom>
          <a:noFill/>
          <a:ln w="9525">
            <a:noFill/>
            <a:miter lim="800000"/>
            <a:headEnd/>
            <a:tailEnd/>
          </a:ln>
        </p:spPr>
      </p:pic>
      <p:sp>
        <p:nvSpPr>
          <p:cNvPr id="57352" name="Rectangle 8"/>
          <p:cNvSpPr>
            <a:spLocks noGrp="1" noChangeArrowheads="1"/>
          </p:cNvSpPr>
          <p:nvPr>
            <p:ph type="title"/>
          </p:nvPr>
        </p:nvSpPr>
        <p:spPr>
          <a:xfrm>
            <a:off x="514350" y="3243368"/>
            <a:ext cx="2983230" cy="355548"/>
          </a:xfrm>
        </p:spPr>
        <p:txBody>
          <a:bodyPr/>
          <a:lstStyle/>
          <a:p>
            <a:pPr eaLnBrk="1" hangingPunct="1"/>
            <a:r>
              <a:rPr lang="en-US" sz="3400" b="1" smtClean="0">
                <a:solidFill>
                  <a:schemeClr val="accent2"/>
                </a:solidFill>
                <a:latin typeface="Times New Roman" pitchFamily="18" charset="0"/>
              </a:rPr>
              <a:t>Hoa hồng</a:t>
            </a:r>
          </a:p>
        </p:txBody>
      </p:sp>
      <p:pic>
        <p:nvPicPr>
          <p:cNvPr id="22532" name="Picture 9" descr="bgf"/>
          <p:cNvPicPr>
            <a:picLocks noChangeAspect="1" noChangeArrowheads="1"/>
          </p:cNvPicPr>
          <p:nvPr/>
        </p:nvPicPr>
        <p:blipFill>
          <a:blip r:embed="rId3"/>
          <a:srcRect/>
          <a:stretch>
            <a:fillRect/>
          </a:stretch>
        </p:blipFill>
        <p:spPr bwMode="auto">
          <a:xfrm>
            <a:off x="5554980" y="308892"/>
            <a:ext cx="6069330" cy="2857253"/>
          </a:xfrm>
          <a:prstGeom prst="rect">
            <a:avLst/>
          </a:prstGeom>
          <a:noFill/>
          <a:ln w="9525">
            <a:noFill/>
            <a:miter lim="800000"/>
            <a:headEnd/>
            <a:tailEnd/>
          </a:ln>
        </p:spPr>
      </p:pic>
      <p:sp>
        <p:nvSpPr>
          <p:cNvPr id="57354" name="Rectangle 10"/>
          <p:cNvSpPr>
            <a:spLocks noChangeArrowheads="1"/>
          </p:cNvSpPr>
          <p:nvPr/>
        </p:nvSpPr>
        <p:spPr bwMode="auto">
          <a:xfrm>
            <a:off x="3394710" y="6486737"/>
            <a:ext cx="4526280" cy="231669"/>
          </a:xfrm>
          <a:prstGeom prst="rect">
            <a:avLst/>
          </a:prstGeom>
          <a:noFill/>
          <a:ln w="9525">
            <a:noFill/>
            <a:miter lim="800000"/>
            <a:headEnd/>
            <a:tailEnd/>
          </a:ln>
        </p:spPr>
        <p:txBody>
          <a:bodyPr lIns="110249" tIns="55125" rIns="110249" bIns="55125" anchor="ctr"/>
          <a:lstStyle/>
          <a:p>
            <a:pPr algn="ctr"/>
            <a:r>
              <a:rPr lang="en-US" sz="3400" b="1">
                <a:solidFill>
                  <a:schemeClr val="accent2"/>
                </a:solidFill>
              </a:rPr>
              <a:t>Hoa Cẩm tú cầu</a:t>
            </a:r>
          </a:p>
        </p:txBody>
      </p:sp>
      <p:pic>
        <p:nvPicPr>
          <p:cNvPr id="22534" name="Picture 11" descr="images"/>
          <p:cNvPicPr>
            <a:picLocks noChangeAspect="1" noChangeArrowheads="1"/>
          </p:cNvPicPr>
          <p:nvPr/>
        </p:nvPicPr>
        <p:blipFill>
          <a:blip r:embed="rId4"/>
          <a:srcRect/>
          <a:stretch>
            <a:fillRect/>
          </a:stretch>
        </p:blipFill>
        <p:spPr bwMode="auto">
          <a:xfrm>
            <a:off x="2983230" y="3706707"/>
            <a:ext cx="5657850" cy="2561231"/>
          </a:xfrm>
          <a:prstGeom prst="rect">
            <a:avLst/>
          </a:prstGeom>
          <a:noFill/>
          <a:ln w="9525">
            <a:noFill/>
            <a:miter lim="800000"/>
            <a:headEnd/>
            <a:tailEnd/>
          </a:ln>
        </p:spPr>
      </p:pic>
      <p:sp>
        <p:nvSpPr>
          <p:cNvPr id="57356" name="Rectangle 12"/>
          <p:cNvSpPr>
            <a:spLocks noChangeArrowheads="1"/>
          </p:cNvSpPr>
          <p:nvPr/>
        </p:nvSpPr>
        <p:spPr bwMode="auto">
          <a:xfrm>
            <a:off x="6480810" y="3243368"/>
            <a:ext cx="2983230" cy="355548"/>
          </a:xfrm>
          <a:prstGeom prst="rect">
            <a:avLst/>
          </a:prstGeom>
          <a:noFill/>
          <a:ln w="9525">
            <a:noFill/>
            <a:miter lim="800000"/>
            <a:headEnd/>
            <a:tailEnd/>
          </a:ln>
        </p:spPr>
        <p:txBody>
          <a:bodyPr lIns="110249" tIns="55125" rIns="110249" bIns="55125" anchor="ctr"/>
          <a:lstStyle/>
          <a:p>
            <a:pPr algn="ctr"/>
            <a:r>
              <a:rPr lang="en-US" sz="3400" b="1">
                <a:solidFill>
                  <a:schemeClr val="accent2"/>
                </a:solidFill>
              </a:rPr>
              <a:t>Hoa lan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7352"/>
                                        </p:tgtEl>
                                        <p:attrNameLst>
                                          <p:attrName>style.visibility</p:attrName>
                                        </p:attrNameLst>
                                      </p:cBhvr>
                                      <p:to>
                                        <p:strVal val="visible"/>
                                      </p:to>
                                    </p:set>
                                    <p:animEffect transition="in" filter="blinds(horizontal)">
                                      <p:cBhvr>
                                        <p:cTn id="7" dur="500"/>
                                        <p:tgtEl>
                                          <p:spTgt spid="5735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7356"/>
                                        </p:tgtEl>
                                        <p:attrNameLst>
                                          <p:attrName>style.visibility</p:attrName>
                                        </p:attrNameLst>
                                      </p:cBhvr>
                                      <p:to>
                                        <p:strVal val="visible"/>
                                      </p:to>
                                    </p:set>
                                    <p:animEffect transition="in" filter="blinds(horizontal)">
                                      <p:cBhvr>
                                        <p:cTn id="12" dur="500"/>
                                        <p:tgtEl>
                                          <p:spTgt spid="5735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7354"/>
                                        </p:tgtEl>
                                        <p:attrNameLst>
                                          <p:attrName>style.visibility</p:attrName>
                                        </p:attrNameLst>
                                      </p:cBhvr>
                                      <p:to>
                                        <p:strVal val="visible"/>
                                      </p:to>
                                    </p:set>
                                    <p:animEffect transition="in" filter="blinds(horizontal)">
                                      <p:cBhvr>
                                        <p:cTn id="17" dur="500"/>
                                        <p:tgtEl>
                                          <p:spTgt spid="573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52" grpId="0"/>
      <p:bldP spid="57354" grpId="0"/>
      <p:bldP spid="57356" grpId="0"/>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6084" name="Picture 4" descr="DSC00500"/>
          <p:cNvPicPr>
            <a:picLocks noChangeAspect="1" noChangeArrowheads="1"/>
          </p:cNvPicPr>
          <p:nvPr/>
        </p:nvPicPr>
        <p:blipFill>
          <a:blip r:embed="rId2"/>
          <a:srcRect/>
          <a:stretch>
            <a:fillRect/>
          </a:stretch>
        </p:blipFill>
        <p:spPr bwMode="auto">
          <a:xfrm>
            <a:off x="205740" y="3088922"/>
            <a:ext cx="6172200" cy="3475038"/>
          </a:xfrm>
          <a:prstGeom prst="rect">
            <a:avLst/>
          </a:prstGeom>
          <a:noFill/>
          <a:ln w="9525">
            <a:noFill/>
            <a:miter lim="800000"/>
            <a:headEnd/>
            <a:tailEnd/>
          </a:ln>
        </p:spPr>
      </p:pic>
      <p:pic>
        <p:nvPicPr>
          <p:cNvPr id="46085" name="Picture 5" descr="rausach2007"/>
          <p:cNvPicPr>
            <a:picLocks noChangeAspect="1" noChangeArrowheads="1"/>
          </p:cNvPicPr>
          <p:nvPr/>
        </p:nvPicPr>
        <p:blipFill>
          <a:blip r:embed="rId3"/>
          <a:srcRect/>
          <a:stretch>
            <a:fillRect/>
          </a:stretch>
        </p:blipFill>
        <p:spPr bwMode="auto">
          <a:xfrm>
            <a:off x="5452110" y="0"/>
            <a:ext cx="6506528" cy="3014917"/>
          </a:xfrm>
          <a:prstGeom prst="rect">
            <a:avLst/>
          </a:prstGeom>
          <a:noFill/>
          <a:ln w="9525">
            <a:noFill/>
            <a:miter lim="800000"/>
            <a:headEnd/>
            <a:tailEnd/>
          </a:ln>
        </p:spPr>
      </p:pic>
      <p:sp>
        <p:nvSpPr>
          <p:cNvPr id="46086" name="Rectangle 6"/>
          <p:cNvSpPr>
            <a:spLocks noGrp="1" noChangeArrowheads="1"/>
          </p:cNvSpPr>
          <p:nvPr>
            <p:ph type="title"/>
          </p:nvPr>
        </p:nvSpPr>
        <p:spPr>
          <a:xfrm>
            <a:off x="1131570" y="463338"/>
            <a:ext cx="4114800" cy="2054456"/>
          </a:xfrm>
        </p:spPr>
        <p:txBody>
          <a:bodyPr/>
          <a:lstStyle/>
          <a:p>
            <a:pPr eaLnBrk="1" hangingPunct="1"/>
            <a:r>
              <a:rPr lang="en-US" sz="3500" b="1" u="sng" smtClean="0">
                <a:solidFill>
                  <a:schemeClr val="accent2"/>
                </a:solidFill>
                <a:latin typeface="Times New Roman" pitchFamily="18" charset="0"/>
              </a:rPr>
              <a:t>Rau và quả Đà Lạt</a:t>
            </a:r>
            <a:r>
              <a:rPr lang="en-US" sz="3500" b="1" smtClean="0">
                <a:solidFill>
                  <a:schemeClr val="accent2"/>
                </a:solidFill>
                <a:latin typeface="Times New Roman" pitchFamily="18" charset="0"/>
              </a:rPr>
              <a:t>:</a:t>
            </a:r>
            <a:endParaRPr lang="en-US" sz="3500" smtClean="0">
              <a:solidFill>
                <a:schemeClr val="accent2"/>
              </a:solidFill>
              <a:latin typeface="Times New Roman" pitchFamily="18" charset="0"/>
            </a:endParaRPr>
          </a:p>
        </p:txBody>
      </p:sp>
      <p:pic>
        <p:nvPicPr>
          <p:cNvPr id="23557" name="Picture 7" descr="1393956p7xoab14st"/>
          <p:cNvPicPr>
            <a:picLocks noChangeAspect="1" noChangeArrowheads="1" noCrop="1"/>
          </p:cNvPicPr>
          <p:nvPr/>
        </p:nvPicPr>
        <p:blipFill>
          <a:blip r:embed="rId4"/>
          <a:srcRect/>
          <a:stretch>
            <a:fillRect/>
          </a:stretch>
        </p:blipFill>
        <p:spPr bwMode="auto">
          <a:xfrm>
            <a:off x="10904220" y="5868952"/>
            <a:ext cx="1131570" cy="849454"/>
          </a:xfrm>
          <a:prstGeom prst="rect">
            <a:avLst/>
          </a:prstGeom>
          <a:noFill/>
          <a:ln w="9525">
            <a:noFill/>
            <a:miter lim="800000"/>
            <a:headEnd/>
            <a:tailEnd/>
          </a:ln>
        </p:spPr>
      </p:pic>
      <p:pic>
        <p:nvPicPr>
          <p:cNvPr id="23558" name="Picture 8" descr="c"/>
          <p:cNvPicPr>
            <a:picLocks noChangeAspect="1" noChangeArrowheads="1" noCrop="1"/>
          </p:cNvPicPr>
          <p:nvPr/>
        </p:nvPicPr>
        <p:blipFill>
          <a:blip r:embed="rId5"/>
          <a:srcRect/>
          <a:stretch>
            <a:fillRect/>
          </a:stretch>
        </p:blipFill>
        <p:spPr bwMode="auto">
          <a:xfrm>
            <a:off x="0" y="0"/>
            <a:ext cx="1330881" cy="1930576"/>
          </a:xfrm>
          <a:prstGeom prst="rect">
            <a:avLst/>
          </a:prstGeom>
          <a:noFill/>
          <a:ln w="9525">
            <a:noFill/>
            <a:miter lim="800000"/>
            <a:headEnd/>
            <a:tailEnd/>
          </a:ln>
        </p:spPr>
      </p:pic>
      <p:pic>
        <p:nvPicPr>
          <p:cNvPr id="46089" name="Picture 9" descr="imagesCAO485GY"/>
          <p:cNvPicPr>
            <a:picLocks noChangeAspect="1" noChangeArrowheads="1"/>
          </p:cNvPicPr>
          <p:nvPr/>
        </p:nvPicPr>
        <p:blipFill>
          <a:blip r:embed="rId6"/>
          <a:srcRect/>
          <a:stretch>
            <a:fillRect/>
          </a:stretch>
        </p:blipFill>
        <p:spPr bwMode="auto">
          <a:xfrm>
            <a:off x="6892290" y="3552261"/>
            <a:ext cx="2674620" cy="2731766"/>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6086"/>
                                        </p:tgtEl>
                                        <p:attrNameLst>
                                          <p:attrName>style.visibility</p:attrName>
                                        </p:attrNameLst>
                                      </p:cBhvr>
                                      <p:to>
                                        <p:strVal val="visible"/>
                                      </p:to>
                                    </p:set>
                                    <p:animEffect transition="in" filter="box(in)">
                                      <p:cBhvr>
                                        <p:cTn id="7" dur="500"/>
                                        <p:tgtEl>
                                          <p:spTgt spid="46086"/>
                                        </p:tgtEl>
                                      </p:cBhvr>
                                    </p:animEffect>
                                  </p:childTnLst>
                                </p:cTn>
                              </p:par>
                              <p:par>
                                <p:cTn id="8" presetID="4" presetClass="entr" presetSubtype="16" fill="hold" nodeType="withEffect">
                                  <p:stCondLst>
                                    <p:cond delay="0"/>
                                  </p:stCondLst>
                                  <p:childTnLst>
                                    <p:set>
                                      <p:cBhvr>
                                        <p:cTn id="9" dur="1" fill="hold">
                                          <p:stCondLst>
                                            <p:cond delay="0"/>
                                          </p:stCondLst>
                                        </p:cTn>
                                        <p:tgtEl>
                                          <p:spTgt spid="46085"/>
                                        </p:tgtEl>
                                        <p:attrNameLst>
                                          <p:attrName>style.visibility</p:attrName>
                                        </p:attrNameLst>
                                      </p:cBhvr>
                                      <p:to>
                                        <p:strVal val="visible"/>
                                      </p:to>
                                    </p:set>
                                    <p:animEffect transition="in" filter="box(in)">
                                      <p:cBhvr>
                                        <p:cTn id="10" dur="500"/>
                                        <p:tgtEl>
                                          <p:spTgt spid="46085"/>
                                        </p:tgtEl>
                                      </p:cBhvr>
                                    </p:animEffect>
                                  </p:childTnLst>
                                </p:cTn>
                              </p:par>
                              <p:par>
                                <p:cTn id="11" presetID="4" presetClass="entr" presetSubtype="16" fill="hold" nodeType="withEffect">
                                  <p:stCondLst>
                                    <p:cond delay="0"/>
                                  </p:stCondLst>
                                  <p:childTnLst>
                                    <p:set>
                                      <p:cBhvr>
                                        <p:cTn id="12" dur="1" fill="hold">
                                          <p:stCondLst>
                                            <p:cond delay="0"/>
                                          </p:stCondLst>
                                        </p:cTn>
                                        <p:tgtEl>
                                          <p:spTgt spid="46084"/>
                                        </p:tgtEl>
                                        <p:attrNameLst>
                                          <p:attrName>style.visibility</p:attrName>
                                        </p:attrNameLst>
                                      </p:cBhvr>
                                      <p:to>
                                        <p:strVal val="visible"/>
                                      </p:to>
                                    </p:set>
                                    <p:animEffect transition="in" filter="box(in)">
                                      <p:cBhvr>
                                        <p:cTn id="13" dur="500"/>
                                        <p:tgtEl>
                                          <p:spTgt spid="46084"/>
                                        </p:tgtEl>
                                      </p:cBhvr>
                                    </p:animEffect>
                                  </p:childTnLst>
                                </p:cTn>
                              </p:par>
                              <p:par>
                                <p:cTn id="14" presetID="10" presetClass="entr" presetSubtype="0" fill="hold" nodeType="withEffect">
                                  <p:stCondLst>
                                    <p:cond delay="0"/>
                                  </p:stCondLst>
                                  <p:childTnLst>
                                    <p:set>
                                      <p:cBhvr>
                                        <p:cTn id="15" dur="1" fill="hold">
                                          <p:stCondLst>
                                            <p:cond delay="0"/>
                                          </p:stCondLst>
                                        </p:cTn>
                                        <p:tgtEl>
                                          <p:spTgt spid="46089"/>
                                        </p:tgtEl>
                                        <p:attrNameLst>
                                          <p:attrName>style.visibility</p:attrName>
                                        </p:attrNameLst>
                                      </p:cBhvr>
                                      <p:to>
                                        <p:strVal val="visible"/>
                                      </p:to>
                                    </p:set>
                                    <p:animEffect transition="in" filter="fade">
                                      <p:cBhvr>
                                        <p:cTn id="16" dur="2000"/>
                                        <p:tgtEl>
                                          <p:spTgt spid="460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6" grpId="0"/>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6" name="Title 1"/>
          <p:cNvSpPr>
            <a:spLocks noGrp="1"/>
          </p:cNvSpPr>
          <p:nvPr>
            <p:ph type="title"/>
          </p:nvPr>
        </p:nvSpPr>
        <p:spPr>
          <a:xfrm>
            <a:off x="617220" y="278325"/>
            <a:ext cx="11109960" cy="725574"/>
          </a:xfrm>
        </p:spPr>
        <p:txBody>
          <a:bodyPr/>
          <a:lstStyle/>
          <a:p>
            <a:r>
              <a:rPr lang="en-US" b="1" u="sng" smtClean="0">
                <a:solidFill>
                  <a:srgbClr val="FF0000"/>
                </a:solidFill>
              </a:rPr>
              <a:t>3. Hoa quả và rau xanh Đà Lạt</a:t>
            </a:r>
            <a:endParaRPr lang="vi-VN" smtClean="0"/>
          </a:p>
        </p:txBody>
      </p:sp>
      <p:sp>
        <p:nvSpPr>
          <p:cNvPr id="21507" name="Content Placeholder 2"/>
          <p:cNvSpPr>
            <a:spLocks noGrp="1"/>
          </p:cNvSpPr>
          <p:nvPr>
            <p:ph idx="1"/>
          </p:nvPr>
        </p:nvSpPr>
        <p:spPr>
          <a:xfrm>
            <a:off x="617220" y="1235569"/>
            <a:ext cx="11109960" cy="4972844"/>
          </a:xfrm>
        </p:spPr>
        <p:txBody>
          <a:bodyPr/>
          <a:lstStyle/>
          <a:p>
            <a:r>
              <a:rPr lang="en-US" smtClean="0"/>
              <a:t>Thảo luận theo nhóm 4 (thời gian 2’)</a:t>
            </a:r>
          </a:p>
          <a:p>
            <a:r>
              <a:rPr lang="en-US" smtClean="0"/>
              <a:t>1. Rau và hoa của Đà Lạt được trồng như thế nào?</a:t>
            </a:r>
          </a:p>
          <a:p>
            <a:r>
              <a:rPr lang="en-US" smtClean="0"/>
              <a:t>2.Vì sao Đà Lạt thích hợp với việc trồng cây rau và hoa quả xứ lạnh?</a:t>
            </a:r>
          </a:p>
          <a:p>
            <a:r>
              <a:rPr lang="en-US" smtClean="0"/>
              <a:t>3. Kể tên một số các loài hoa, rau, quả của Đà Lạt?</a:t>
            </a:r>
          </a:p>
          <a:p>
            <a:r>
              <a:rPr lang="en-US" smtClean="0"/>
              <a:t>4. Hoa , rau, quả ở Đà Lạt có giá trị như thế nào?</a:t>
            </a:r>
            <a:endParaRPr lang="vi-VN"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506"/>
                                        </p:tgtEl>
                                        <p:attrNameLst>
                                          <p:attrName>style.visibility</p:attrName>
                                        </p:attrNameLst>
                                      </p:cBhvr>
                                      <p:to>
                                        <p:strVal val="visible"/>
                                      </p:to>
                                    </p:set>
                                    <p:anim calcmode="lin" valueType="num">
                                      <p:cBhvr additive="base">
                                        <p:cTn id="7" dur="500" fill="hold"/>
                                        <p:tgtEl>
                                          <p:spTgt spid="21506"/>
                                        </p:tgtEl>
                                        <p:attrNameLst>
                                          <p:attrName>ppt_x</p:attrName>
                                        </p:attrNameLst>
                                      </p:cBhvr>
                                      <p:tavLst>
                                        <p:tav tm="0">
                                          <p:val>
                                            <p:strVal val="#ppt_x"/>
                                          </p:val>
                                        </p:tav>
                                        <p:tav tm="100000">
                                          <p:val>
                                            <p:strVal val="#ppt_x"/>
                                          </p:val>
                                        </p:tav>
                                      </p:tavLst>
                                    </p:anim>
                                    <p:anim calcmode="lin" valueType="num">
                                      <p:cBhvr additive="base">
                                        <p:cTn id="8" dur="500" fill="hold"/>
                                        <p:tgtEl>
                                          <p:spTgt spid="2150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1507">
                                            <p:txEl>
                                              <p:pRg st="0" end="0"/>
                                            </p:txEl>
                                          </p:spTgt>
                                        </p:tgtEl>
                                        <p:attrNameLst>
                                          <p:attrName>style.visibility</p:attrName>
                                        </p:attrNameLst>
                                      </p:cBhvr>
                                      <p:to>
                                        <p:strVal val="visible"/>
                                      </p:to>
                                    </p:set>
                                    <p:anim calcmode="lin" valueType="num">
                                      <p:cBhvr additive="base">
                                        <p:cTn id="13" dur="500" fill="hold"/>
                                        <p:tgtEl>
                                          <p:spTgt spid="2150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150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1507">
                                            <p:txEl>
                                              <p:pRg st="1" end="1"/>
                                            </p:txEl>
                                          </p:spTgt>
                                        </p:tgtEl>
                                        <p:attrNameLst>
                                          <p:attrName>style.visibility</p:attrName>
                                        </p:attrNameLst>
                                      </p:cBhvr>
                                      <p:to>
                                        <p:strVal val="visible"/>
                                      </p:to>
                                    </p:set>
                                    <p:anim calcmode="lin" valueType="num">
                                      <p:cBhvr additive="base">
                                        <p:cTn id="19" dur="500" fill="hold"/>
                                        <p:tgtEl>
                                          <p:spTgt spid="21507">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150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1507">
                                            <p:txEl>
                                              <p:pRg st="2" end="2"/>
                                            </p:txEl>
                                          </p:spTgt>
                                        </p:tgtEl>
                                        <p:attrNameLst>
                                          <p:attrName>style.visibility</p:attrName>
                                        </p:attrNameLst>
                                      </p:cBhvr>
                                      <p:to>
                                        <p:strVal val="visible"/>
                                      </p:to>
                                    </p:set>
                                    <p:anim calcmode="lin" valueType="num">
                                      <p:cBhvr additive="base">
                                        <p:cTn id="25" dur="500" fill="hold"/>
                                        <p:tgtEl>
                                          <p:spTgt spid="21507">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150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1507">
                                            <p:txEl>
                                              <p:pRg st="3" end="3"/>
                                            </p:txEl>
                                          </p:spTgt>
                                        </p:tgtEl>
                                        <p:attrNameLst>
                                          <p:attrName>style.visibility</p:attrName>
                                        </p:attrNameLst>
                                      </p:cBhvr>
                                      <p:to>
                                        <p:strVal val="visible"/>
                                      </p:to>
                                    </p:set>
                                    <p:anim calcmode="lin" valueType="num">
                                      <p:cBhvr additive="base">
                                        <p:cTn id="31" dur="500" fill="hold"/>
                                        <p:tgtEl>
                                          <p:spTgt spid="21507">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150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1507">
                                            <p:txEl>
                                              <p:pRg st="4" end="4"/>
                                            </p:txEl>
                                          </p:spTgt>
                                        </p:tgtEl>
                                        <p:attrNameLst>
                                          <p:attrName>style.visibility</p:attrName>
                                        </p:attrNameLst>
                                      </p:cBhvr>
                                      <p:to>
                                        <p:strVal val="visible"/>
                                      </p:to>
                                    </p:set>
                                    <p:anim calcmode="lin" valueType="num">
                                      <p:cBhvr additive="base">
                                        <p:cTn id="37" dur="500" fill="hold"/>
                                        <p:tgtEl>
                                          <p:spTgt spid="21507">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150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p:bldP spid="21507" grpId="0" build="p"/>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sz="3900" dirty="0" smtClean="0"/>
              <a:t>1. Rau </a:t>
            </a:r>
            <a:r>
              <a:rPr lang="en-US" sz="3900" dirty="0" err="1" smtClean="0"/>
              <a:t>và</a:t>
            </a:r>
            <a:r>
              <a:rPr lang="en-US" sz="3900" dirty="0" smtClean="0"/>
              <a:t> </a:t>
            </a:r>
            <a:r>
              <a:rPr lang="en-US" sz="3900" dirty="0" err="1" smtClean="0"/>
              <a:t>hoa</a:t>
            </a:r>
            <a:r>
              <a:rPr lang="en-US" sz="3900" dirty="0" smtClean="0"/>
              <a:t> </a:t>
            </a:r>
            <a:r>
              <a:rPr lang="en-US" sz="3900" dirty="0" err="1" smtClean="0"/>
              <a:t>của</a:t>
            </a:r>
            <a:r>
              <a:rPr lang="en-US" sz="3900" dirty="0" smtClean="0"/>
              <a:t> </a:t>
            </a:r>
            <a:r>
              <a:rPr lang="en-US" sz="3900" dirty="0" err="1" smtClean="0"/>
              <a:t>Đà</a:t>
            </a:r>
            <a:r>
              <a:rPr lang="en-US" sz="3900" dirty="0" smtClean="0"/>
              <a:t> </a:t>
            </a:r>
            <a:r>
              <a:rPr lang="en-US" sz="3900" dirty="0" err="1" smtClean="0"/>
              <a:t>Lạt</a:t>
            </a:r>
            <a:r>
              <a:rPr lang="en-US" sz="3900" dirty="0" smtClean="0"/>
              <a:t> </a:t>
            </a:r>
            <a:r>
              <a:rPr lang="en-US" sz="3900" dirty="0" err="1" smtClean="0"/>
              <a:t>được</a:t>
            </a:r>
            <a:r>
              <a:rPr lang="en-US" sz="3900" dirty="0" smtClean="0"/>
              <a:t> </a:t>
            </a:r>
            <a:r>
              <a:rPr lang="en-US" sz="3900" dirty="0" err="1" smtClean="0"/>
              <a:t>trồng</a:t>
            </a:r>
            <a:r>
              <a:rPr lang="en-US" sz="3900" dirty="0" smtClean="0"/>
              <a:t> </a:t>
            </a:r>
            <a:r>
              <a:rPr lang="en-US" sz="3900" dirty="0" err="1" smtClean="0"/>
              <a:t>quanh</a:t>
            </a:r>
            <a:r>
              <a:rPr lang="en-US" sz="3900" dirty="0" smtClean="0"/>
              <a:t> </a:t>
            </a:r>
            <a:r>
              <a:rPr lang="en-US" sz="3900" dirty="0" err="1" smtClean="0"/>
              <a:t>năm</a:t>
            </a:r>
            <a:r>
              <a:rPr lang="en-US" sz="3900" dirty="0" smtClean="0"/>
              <a:t> </a:t>
            </a:r>
            <a:r>
              <a:rPr lang="en-US" sz="3900" dirty="0" err="1" smtClean="0"/>
              <a:t>với</a:t>
            </a:r>
            <a:r>
              <a:rPr lang="en-US" sz="3900" dirty="0" smtClean="0"/>
              <a:t> </a:t>
            </a:r>
            <a:r>
              <a:rPr lang="en-US" sz="3900" dirty="0" err="1" smtClean="0"/>
              <a:t>diện</a:t>
            </a:r>
            <a:r>
              <a:rPr lang="en-US" sz="3900" dirty="0" smtClean="0"/>
              <a:t> </a:t>
            </a:r>
            <a:r>
              <a:rPr lang="en-US" sz="3900" dirty="0" err="1" smtClean="0"/>
              <a:t>tích</a:t>
            </a:r>
            <a:r>
              <a:rPr lang="en-US" sz="3900" dirty="0" smtClean="0"/>
              <a:t> </a:t>
            </a:r>
            <a:r>
              <a:rPr lang="en-US" sz="3900" dirty="0" err="1" smtClean="0"/>
              <a:t>rộng</a:t>
            </a:r>
            <a:r>
              <a:rPr lang="en-US" sz="3900" dirty="0" smtClean="0"/>
              <a:t/>
            </a:r>
            <a:br>
              <a:rPr lang="en-US" sz="3900" dirty="0" smtClean="0"/>
            </a:br>
            <a:r>
              <a:rPr lang="en-US" sz="3900" dirty="0" smtClean="0"/>
              <a:t>2. </a:t>
            </a:r>
            <a:r>
              <a:rPr lang="en-US" sz="3900" dirty="0" err="1" smtClean="0"/>
              <a:t>Đà</a:t>
            </a:r>
            <a:r>
              <a:rPr lang="en-US" sz="3900" dirty="0" smtClean="0"/>
              <a:t> </a:t>
            </a:r>
            <a:r>
              <a:rPr lang="en-US" sz="3900" dirty="0" err="1" smtClean="0"/>
              <a:t>Lạt</a:t>
            </a:r>
            <a:r>
              <a:rPr lang="en-US" sz="3900" dirty="0" smtClean="0"/>
              <a:t> </a:t>
            </a:r>
            <a:r>
              <a:rPr lang="en-US" sz="3900" dirty="0" err="1" smtClean="0"/>
              <a:t>có</a:t>
            </a:r>
            <a:r>
              <a:rPr lang="en-US" sz="3900" dirty="0" smtClean="0"/>
              <a:t> </a:t>
            </a:r>
            <a:r>
              <a:rPr lang="en-US" sz="3900" dirty="0" err="1" smtClean="0"/>
              <a:t>khí</a:t>
            </a:r>
            <a:r>
              <a:rPr lang="en-US" sz="3900" dirty="0" smtClean="0"/>
              <a:t> </a:t>
            </a:r>
            <a:r>
              <a:rPr lang="en-US" sz="3900" dirty="0" err="1" smtClean="0"/>
              <a:t>hậu</a:t>
            </a:r>
            <a:r>
              <a:rPr lang="en-US" sz="3900" dirty="0" smtClean="0"/>
              <a:t> </a:t>
            </a:r>
            <a:r>
              <a:rPr lang="en-US" sz="3900" dirty="0" err="1" smtClean="0"/>
              <a:t>lạnh</a:t>
            </a:r>
            <a:r>
              <a:rPr lang="en-US" sz="3900" dirty="0" smtClean="0"/>
              <a:t> </a:t>
            </a:r>
            <a:r>
              <a:rPr lang="en-US" sz="3900" dirty="0" err="1" smtClean="0"/>
              <a:t>mẻ</a:t>
            </a:r>
            <a:r>
              <a:rPr lang="en-US" sz="3900" dirty="0" smtClean="0"/>
              <a:t> </a:t>
            </a:r>
            <a:r>
              <a:rPr lang="en-US" sz="3900" dirty="0" err="1" smtClean="0"/>
              <a:t>quanh</a:t>
            </a:r>
            <a:r>
              <a:rPr lang="en-US" sz="3900" dirty="0" smtClean="0"/>
              <a:t> </a:t>
            </a:r>
            <a:r>
              <a:rPr lang="en-US" sz="3900" dirty="0" err="1" smtClean="0"/>
              <a:t>năm</a:t>
            </a:r>
            <a:r>
              <a:rPr lang="en-US" sz="3900" dirty="0" smtClean="0"/>
              <a:t> </a:t>
            </a:r>
            <a:r>
              <a:rPr lang="en-US" sz="3900" dirty="0" err="1" smtClean="0"/>
              <a:t>nên</a:t>
            </a:r>
            <a:r>
              <a:rPr lang="en-US" sz="3900" dirty="0" smtClean="0"/>
              <a:t> </a:t>
            </a:r>
            <a:r>
              <a:rPr lang="en-US" sz="3900" dirty="0" err="1" smtClean="0"/>
              <a:t>thích</a:t>
            </a:r>
            <a:r>
              <a:rPr lang="en-US" sz="3900" dirty="0" smtClean="0"/>
              <a:t> </a:t>
            </a:r>
            <a:r>
              <a:rPr lang="en-US" sz="3900" dirty="0" err="1" smtClean="0"/>
              <a:t>hợp</a:t>
            </a:r>
            <a:r>
              <a:rPr lang="en-US" sz="3900" dirty="0" smtClean="0"/>
              <a:t> </a:t>
            </a:r>
            <a:r>
              <a:rPr lang="en-US" sz="3900" dirty="0" err="1" smtClean="0"/>
              <a:t>với</a:t>
            </a:r>
            <a:r>
              <a:rPr lang="en-US" sz="3900" dirty="0" smtClean="0"/>
              <a:t> </a:t>
            </a:r>
            <a:r>
              <a:rPr lang="en-US" sz="3900" dirty="0" err="1" smtClean="0"/>
              <a:t>việc</a:t>
            </a:r>
            <a:r>
              <a:rPr lang="en-US" sz="3900" dirty="0" smtClean="0"/>
              <a:t> </a:t>
            </a:r>
            <a:r>
              <a:rPr lang="en-US" sz="3900" dirty="0" err="1" smtClean="0"/>
              <a:t>trồng</a:t>
            </a:r>
            <a:r>
              <a:rPr lang="en-US" sz="3900" dirty="0" smtClean="0"/>
              <a:t> </a:t>
            </a:r>
            <a:r>
              <a:rPr lang="en-US" sz="3900" dirty="0" err="1" smtClean="0"/>
              <a:t>cây</a:t>
            </a:r>
            <a:r>
              <a:rPr lang="en-US" sz="3900" dirty="0" smtClean="0"/>
              <a:t> </a:t>
            </a:r>
            <a:r>
              <a:rPr lang="en-US" sz="3900" dirty="0" err="1" smtClean="0"/>
              <a:t>xứ</a:t>
            </a:r>
            <a:r>
              <a:rPr lang="en-US" sz="3900" dirty="0" smtClean="0"/>
              <a:t> </a:t>
            </a:r>
            <a:r>
              <a:rPr lang="en-US" sz="3900" dirty="0" err="1" smtClean="0"/>
              <a:t>lạnh</a:t>
            </a:r>
            <a:r>
              <a:rPr lang="en-US" sz="3900" dirty="0" smtClean="0"/>
              <a:t/>
            </a:r>
            <a:br>
              <a:rPr lang="en-US" sz="3900" dirty="0" smtClean="0"/>
            </a:br>
            <a:r>
              <a:rPr lang="en-US" sz="3900" dirty="0" smtClean="0"/>
              <a:t>3. </a:t>
            </a:r>
            <a:r>
              <a:rPr lang="en-US" sz="3900" dirty="0" err="1" smtClean="0"/>
              <a:t>Đà</a:t>
            </a:r>
            <a:r>
              <a:rPr lang="en-US" sz="3900" dirty="0" smtClean="0"/>
              <a:t> </a:t>
            </a:r>
            <a:r>
              <a:rPr lang="en-US" sz="3900" dirty="0" err="1" smtClean="0"/>
              <a:t>Lạt</a:t>
            </a:r>
            <a:r>
              <a:rPr lang="en-US" sz="3900" dirty="0" smtClean="0"/>
              <a:t> </a:t>
            </a:r>
            <a:r>
              <a:rPr lang="en-US" sz="3900" dirty="0" err="1" smtClean="0"/>
              <a:t>có</a:t>
            </a:r>
            <a:r>
              <a:rPr lang="en-US" sz="3900" dirty="0" smtClean="0"/>
              <a:t> </a:t>
            </a:r>
            <a:r>
              <a:rPr lang="en-US" sz="3900" dirty="0" err="1" smtClean="0"/>
              <a:t>các</a:t>
            </a:r>
            <a:r>
              <a:rPr lang="en-US" sz="3900" dirty="0" smtClean="0"/>
              <a:t> </a:t>
            </a:r>
            <a:r>
              <a:rPr lang="en-US" sz="3900" dirty="0" err="1" smtClean="0"/>
              <a:t>loại</a:t>
            </a:r>
            <a:r>
              <a:rPr lang="en-US" sz="3900" dirty="0" smtClean="0"/>
              <a:t> </a:t>
            </a:r>
            <a:r>
              <a:rPr lang="en-US" sz="3900" dirty="0" err="1" smtClean="0"/>
              <a:t>hoa</a:t>
            </a:r>
            <a:r>
              <a:rPr lang="en-US" sz="3900" dirty="0" smtClean="0"/>
              <a:t> </a:t>
            </a:r>
            <a:r>
              <a:rPr lang="en-US" sz="3900" dirty="0" err="1" smtClean="0"/>
              <a:t>đẹp</a:t>
            </a:r>
            <a:r>
              <a:rPr lang="en-US" sz="3900" dirty="0" smtClean="0"/>
              <a:t> </a:t>
            </a:r>
            <a:r>
              <a:rPr lang="en-US" sz="3900" dirty="0" err="1" smtClean="0"/>
              <a:t>nổi</a:t>
            </a:r>
            <a:r>
              <a:rPr lang="en-US" sz="3900" dirty="0" smtClean="0"/>
              <a:t> </a:t>
            </a:r>
            <a:r>
              <a:rPr lang="en-US" sz="3900" dirty="0" err="1" smtClean="0"/>
              <a:t>tiếng</a:t>
            </a:r>
            <a:r>
              <a:rPr lang="en-US" sz="3900" dirty="0" smtClean="0"/>
              <a:t> </a:t>
            </a:r>
            <a:r>
              <a:rPr lang="en-US" sz="3900" dirty="0" err="1" smtClean="0"/>
              <a:t>như</a:t>
            </a:r>
            <a:r>
              <a:rPr lang="en-US" sz="3900" dirty="0" smtClean="0"/>
              <a:t>: Lan , </a:t>
            </a:r>
            <a:r>
              <a:rPr lang="en-US" sz="3900" dirty="0" err="1" smtClean="0"/>
              <a:t>Hồng</a:t>
            </a:r>
            <a:r>
              <a:rPr lang="en-US" sz="3900" dirty="0" smtClean="0"/>
              <a:t>, </a:t>
            </a:r>
            <a:r>
              <a:rPr lang="en-US" sz="3900" dirty="0" err="1" smtClean="0"/>
              <a:t>cúc</a:t>
            </a:r>
            <a:r>
              <a:rPr lang="en-US" sz="3900" dirty="0" smtClean="0"/>
              <a:t>, lay </a:t>
            </a:r>
            <a:r>
              <a:rPr lang="en-US" sz="3900" dirty="0" err="1" smtClean="0"/>
              <a:t>ơn</a:t>
            </a:r>
            <a:r>
              <a:rPr lang="en-US" sz="3900" dirty="0" smtClean="0"/>
              <a:t>…</a:t>
            </a:r>
            <a:r>
              <a:rPr lang="en-US" sz="3900" dirty="0" err="1" smtClean="0"/>
              <a:t>Có</a:t>
            </a:r>
            <a:r>
              <a:rPr lang="en-US" sz="3900" dirty="0" smtClean="0"/>
              <a:t> </a:t>
            </a:r>
            <a:r>
              <a:rPr lang="en-US" sz="3900" dirty="0" err="1" smtClean="0"/>
              <a:t>các</a:t>
            </a:r>
            <a:r>
              <a:rPr lang="en-US" sz="3900" dirty="0" smtClean="0"/>
              <a:t> </a:t>
            </a:r>
            <a:r>
              <a:rPr lang="en-US" sz="3900" dirty="0" err="1" smtClean="0"/>
              <a:t>loại</a:t>
            </a:r>
            <a:r>
              <a:rPr lang="en-US" sz="3900" dirty="0" smtClean="0"/>
              <a:t> </a:t>
            </a:r>
            <a:r>
              <a:rPr lang="en-US" sz="3900" dirty="0" err="1" smtClean="0"/>
              <a:t>quả</a:t>
            </a:r>
            <a:r>
              <a:rPr lang="en-US" sz="3900" dirty="0" smtClean="0"/>
              <a:t> </a:t>
            </a:r>
            <a:r>
              <a:rPr lang="en-US" sz="3900" dirty="0" err="1" smtClean="0"/>
              <a:t>ngon</a:t>
            </a:r>
            <a:r>
              <a:rPr lang="en-US" sz="3900" dirty="0" smtClean="0"/>
              <a:t> </a:t>
            </a:r>
            <a:r>
              <a:rPr lang="en-US" sz="3900" dirty="0" err="1" smtClean="0"/>
              <a:t>như</a:t>
            </a:r>
            <a:r>
              <a:rPr lang="en-US" sz="3900" dirty="0" smtClean="0"/>
              <a:t> </a:t>
            </a:r>
            <a:r>
              <a:rPr lang="en-US" sz="3900" dirty="0" err="1" smtClean="0"/>
              <a:t>dâu</a:t>
            </a:r>
            <a:r>
              <a:rPr lang="en-US" sz="3900" dirty="0" smtClean="0"/>
              <a:t> </a:t>
            </a:r>
            <a:r>
              <a:rPr lang="en-US" sz="3900" dirty="0" err="1" smtClean="0"/>
              <a:t>tây</a:t>
            </a:r>
            <a:r>
              <a:rPr lang="en-US" sz="3900" dirty="0" smtClean="0"/>
              <a:t>, </a:t>
            </a:r>
            <a:r>
              <a:rPr lang="en-US" sz="3900" dirty="0" err="1" smtClean="0"/>
              <a:t>đào</a:t>
            </a:r>
            <a:r>
              <a:rPr lang="en-US" sz="3900" dirty="0" smtClean="0"/>
              <a:t> …</a:t>
            </a:r>
            <a:r>
              <a:rPr lang="en-US" sz="3900" dirty="0" err="1" smtClean="0"/>
              <a:t>các</a:t>
            </a:r>
            <a:r>
              <a:rPr lang="en-US" sz="3900" dirty="0" smtClean="0"/>
              <a:t> </a:t>
            </a:r>
            <a:r>
              <a:rPr lang="en-US" sz="3900" dirty="0" err="1" smtClean="0"/>
              <a:t>loại</a:t>
            </a:r>
            <a:r>
              <a:rPr lang="en-US" sz="3900" dirty="0" smtClean="0"/>
              <a:t> </a:t>
            </a:r>
            <a:r>
              <a:rPr lang="en-US" sz="3900" dirty="0" err="1" smtClean="0"/>
              <a:t>rau</a:t>
            </a:r>
            <a:r>
              <a:rPr lang="en-US" sz="3900" dirty="0" smtClean="0"/>
              <a:t> </a:t>
            </a:r>
            <a:r>
              <a:rPr lang="en-US" sz="3900" dirty="0" err="1" smtClean="0"/>
              <a:t>như</a:t>
            </a:r>
            <a:r>
              <a:rPr lang="en-US" sz="3900" dirty="0" smtClean="0"/>
              <a:t> </a:t>
            </a:r>
            <a:r>
              <a:rPr lang="en-US" sz="3900" dirty="0" err="1" smtClean="0"/>
              <a:t>bắp</a:t>
            </a:r>
            <a:r>
              <a:rPr lang="en-US" sz="3900" dirty="0" smtClean="0"/>
              <a:t> </a:t>
            </a:r>
            <a:r>
              <a:rPr lang="en-US" sz="3900" dirty="0" err="1" smtClean="0"/>
              <a:t>cải</a:t>
            </a:r>
            <a:r>
              <a:rPr lang="en-US" sz="3900" dirty="0" smtClean="0"/>
              <a:t>, </a:t>
            </a:r>
            <a:r>
              <a:rPr lang="en-US" sz="3900" dirty="0" err="1" smtClean="0"/>
              <a:t>súp</a:t>
            </a:r>
            <a:r>
              <a:rPr lang="en-US" sz="3900" dirty="0" smtClean="0"/>
              <a:t> </a:t>
            </a:r>
            <a:r>
              <a:rPr lang="en-US" sz="3900" dirty="0" err="1" smtClean="0"/>
              <a:t>lơ</a:t>
            </a:r>
            <a:r>
              <a:rPr lang="en-US" sz="3900" dirty="0" smtClean="0"/>
              <a:t>, </a:t>
            </a:r>
            <a:r>
              <a:rPr lang="en-US" sz="3900" dirty="0" err="1" smtClean="0"/>
              <a:t>cà</a:t>
            </a:r>
            <a:r>
              <a:rPr lang="en-US" sz="3900" dirty="0" smtClean="0"/>
              <a:t> </a:t>
            </a:r>
            <a:r>
              <a:rPr lang="en-US" sz="3900" smtClean="0"/>
              <a:t>chua</a:t>
            </a:r>
            <a:r>
              <a:rPr lang="en-US" sz="3900" dirty="0" smtClean="0"/>
              <a:t/>
            </a:r>
            <a:br>
              <a:rPr lang="en-US" sz="3900" dirty="0" smtClean="0"/>
            </a:br>
            <a:r>
              <a:rPr lang="en-US" sz="3900" dirty="0" smtClean="0"/>
              <a:t>4. </a:t>
            </a:r>
            <a:r>
              <a:rPr lang="en-US" sz="3900" dirty="0" err="1" smtClean="0"/>
              <a:t>Hoa</a:t>
            </a:r>
            <a:r>
              <a:rPr lang="en-US" sz="3900" dirty="0" smtClean="0"/>
              <a:t>, </a:t>
            </a:r>
            <a:r>
              <a:rPr lang="en-US" sz="3900" dirty="0" err="1" smtClean="0"/>
              <a:t>quả</a:t>
            </a:r>
            <a:r>
              <a:rPr lang="en-US" sz="3900" dirty="0" smtClean="0"/>
              <a:t>, </a:t>
            </a:r>
            <a:r>
              <a:rPr lang="en-US" sz="3900" dirty="0" err="1" smtClean="0"/>
              <a:t>rau</a:t>
            </a:r>
            <a:r>
              <a:rPr lang="en-US" sz="3900" dirty="0" smtClean="0"/>
              <a:t> </a:t>
            </a:r>
            <a:r>
              <a:rPr lang="en-US" sz="3900" dirty="0" err="1" smtClean="0"/>
              <a:t>Đà</a:t>
            </a:r>
            <a:r>
              <a:rPr lang="en-US" sz="3900" dirty="0" smtClean="0"/>
              <a:t> </a:t>
            </a:r>
            <a:r>
              <a:rPr lang="en-US" sz="3900" dirty="0" err="1" smtClean="0"/>
              <a:t>Lạt</a:t>
            </a:r>
            <a:r>
              <a:rPr lang="en-US" sz="3900" dirty="0" smtClean="0"/>
              <a:t> </a:t>
            </a:r>
            <a:r>
              <a:rPr lang="en-US" sz="3900" dirty="0" err="1" smtClean="0"/>
              <a:t>chủ</a:t>
            </a:r>
            <a:r>
              <a:rPr lang="en-US" sz="3900" dirty="0" smtClean="0"/>
              <a:t> </a:t>
            </a:r>
            <a:r>
              <a:rPr lang="en-US" sz="3900" dirty="0" err="1" smtClean="0"/>
              <a:t>yếu</a:t>
            </a:r>
            <a:r>
              <a:rPr lang="en-US" sz="3900" dirty="0" smtClean="0"/>
              <a:t> </a:t>
            </a:r>
            <a:r>
              <a:rPr lang="en-US" sz="3900" dirty="0" err="1" smtClean="0"/>
              <a:t>được</a:t>
            </a:r>
            <a:r>
              <a:rPr lang="en-US" sz="3900" dirty="0" smtClean="0"/>
              <a:t> </a:t>
            </a:r>
            <a:r>
              <a:rPr lang="en-US" sz="3900" dirty="0" err="1" smtClean="0"/>
              <a:t>tiêu</a:t>
            </a:r>
            <a:r>
              <a:rPr lang="en-US" sz="3900" dirty="0" smtClean="0"/>
              <a:t> </a:t>
            </a:r>
            <a:r>
              <a:rPr lang="en-US" sz="3900" dirty="0" err="1" smtClean="0"/>
              <a:t>thụ</a:t>
            </a:r>
            <a:r>
              <a:rPr lang="en-US" sz="3900" dirty="0" smtClean="0"/>
              <a:t> ở </a:t>
            </a:r>
            <a:r>
              <a:rPr lang="en-US" sz="3900" dirty="0" err="1" smtClean="0"/>
              <a:t>các</a:t>
            </a:r>
            <a:r>
              <a:rPr lang="en-US" sz="3900" dirty="0" smtClean="0"/>
              <a:t> </a:t>
            </a:r>
            <a:r>
              <a:rPr lang="en-US" sz="3900" dirty="0" err="1" smtClean="0"/>
              <a:t>thành</a:t>
            </a:r>
            <a:r>
              <a:rPr lang="en-US" sz="3900" dirty="0" smtClean="0"/>
              <a:t> </a:t>
            </a:r>
            <a:r>
              <a:rPr lang="en-US" sz="3900" dirty="0" err="1" smtClean="0"/>
              <a:t>phố</a:t>
            </a:r>
            <a:r>
              <a:rPr lang="en-US" sz="3900" dirty="0" smtClean="0"/>
              <a:t> </a:t>
            </a:r>
            <a:r>
              <a:rPr lang="en-US" sz="3900" dirty="0" err="1" smtClean="0"/>
              <a:t>lớn</a:t>
            </a:r>
            <a:r>
              <a:rPr lang="en-US" sz="3900" dirty="0" smtClean="0"/>
              <a:t> </a:t>
            </a:r>
            <a:r>
              <a:rPr lang="en-US" sz="3900" dirty="0" err="1" smtClean="0"/>
              <a:t>và</a:t>
            </a:r>
            <a:r>
              <a:rPr lang="en-US" sz="3900" dirty="0" smtClean="0"/>
              <a:t> </a:t>
            </a:r>
            <a:r>
              <a:rPr lang="en-US" sz="3900" dirty="0" err="1" smtClean="0"/>
              <a:t>xuất</a:t>
            </a:r>
            <a:r>
              <a:rPr lang="en-US" sz="3900" dirty="0" smtClean="0"/>
              <a:t> </a:t>
            </a:r>
            <a:r>
              <a:rPr lang="en-US" sz="3900" dirty="0" err="1" smtClean="0"/>
              <a:t>khẩu</a:t>
            </a:r>
            <a:r>
              <a:rPr lang="en-US" sz="3900" dirty="0" smtClean="0"/>
              <a:t>; </a:t>
            </a:r>
            <a:r>
              <a:rPr lang="en-US" sz="3900" dirty="0" err="1" smtClean="0"/>
              <a:t>sau</a:t>
            </a:r>
            <a:r>
              <a:rPr lang="en-US" sz="3900" dirty="0" smtClean="0"/>
              <a:t> </a:t>
            </a:r>
            <a:r>
              <a:rPr lang="en-US" sz="3900" dirty="0" err="1" smtClean="0"/>
              <a:t>cung</a:t>
            </a:r>
            <a:r>
              <a:rPr lang="en-US" sz="3900" dirty="0" smtClean="0"/>
              <a:t> </a:t>
            </a:r>
            <a:r>
              <a:rPr lang="en-US" sz="3900" dirty="0" err="1" smtClean="0"/>
              <a:t>cấp</a:t>
            </a:r>
            <a:r>
              <a:rPr lang="en-US" sz="3900" dirty="0" smtClean="0"/>
              <a:t> </a:t>
            </a:r>
            <a:r>
              <a:rPr lang="en-US" sz="3900" dirty="0" err="1" smtClean="0"/>
              <a:t>cho</a:t>
            </a:r>
            <a:r>
              <a:rPr lang="en-US" sz="3900" dirty="0" smtClean="0"/>
              <a:t> </a:t>
            </a:r>
            <a:r>
              <a:rPr lang="en-US" sz="3900" dirty="0" err="1" smtClean="0"/>
              <a:t>nhiều</a:t>
            </a:r>
            <a:r>
              <a:rPr lang="en-US" sz="3900" dirty="0" smtClean="0"/>
              <a:t> </a:t>
            </a:r>
            <a:r>
              <a:rPr lang="en-US" sz="3900" dirty="0" err="1" smtClean="0"/>
              <a:t>nơi</a:t>
            </a:r>
            <a:r>
              <a:rPr lang="en-US" sz="3900" dirty="0" smtClean="0"/>
              <a:t> ở </a:t>
            </a:r>
            <a:r>
              <a:rPr lang="en-US" sz="3900" dirty="0" err="1" smtClean="0"/>
              <a:t>miền</a:t>
            </a:r>
            <a:r>
              <a:rPr lang="en-US" sz="3900" dirty="0" smtClean="0"/>
              <a:t> </a:t>
            </a:r>
            <a:r>
              <a:rPr lang="en-US" sz="3900" dirty="0" err="1" smtClean="0"/>
              <a:t>Trung</a:t>
            </a:r>
            <a:r>
              <a:rPr lang="en-US" sz="3900" dirty="0" smtClean="0"/>
              <a:t> </a:t>
            </a:r>
            <a:r>
              <a:rPr lang="en-US" sz="3900" dirty="0" err="1" smtClean="0"/>
              <a:t>và</a:t>
            </a:r>
            <a:r>
              <a:rPr lang="en-US" sz="3900" dirty="0" smtClean="0"/>
              <a:t> Nam </a:t>
            </a:r>
            <a:r>
              <a:rPr lang="en-US" sz="3900" dirty="0" err="1" smtClean="0"/>
              <a:t>Bộ</a:t>
            </a:r>
            <a:endParaRPr lang="vi-VN" sz="3900" dirty="0"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9155" name="Rectangle 3"/>
          <p:cNvSpPr>
            <a:spLocks noGrp="1" noChangeArrowheads="1"/>
          </p:cNvSpPr>
          <p:nvPr>
            <p:ph type="body" idx="1"/>
          </p:nvPr>
        </p:nvSpPr>
        <p:spPr>
          <a:xfrm>
            <a:off x="514350" y="849454"/>
            <a:ext cx="11418570" cy="5868952"/>
          </a:xfrm>
        </p:spPr>
        <p:txBody>
          <a:bodyPr/>
          <a:lstStyle/>
          <a:p>
            <a:pPr marL="0" eaLnBrk="1" hangingPunct="1">
              <a:buNone/>
            </a:pPr>
            <a:r>
              <a:rPr lang="en-US" sz="4300" smtClean="0">
                <a:cs typeface="Arial" pitchFamily="34" charset="0"/>
              </a:rPr>
              <a:t>    Đà Lạt có nhiều loại rau, quả xứ lạnh như: Bắp cải, súp lơ, dâu tây, cà chua, đào…Rau được trồng với diện tích lớn và chở đi cung cấp cho nhiều nơi trên cả nước.</a:t>
            </a:r>
          </a:p>
          <a:p>
            <a:pPr marL="0" eaLnBrk="1" hangingPunct="1">
              <a:buNone/>
            </a:pPr>
            <a:r>
              <a:rPr lang="en-US" sz="4300" smtClean="0">
                <a:cs typeface="Arial" pitchFamily="34" charset="0"/>
              </a:rPr>
              <a:t>    Đà Lạt còn là thiên đường của các loài hoa như: lan, hồng, cúc, lay-ơn, cẩm tú cầu,….Hoa Đà Lạt chủ yếu được tiêu thụ ở các thành phố lớn và xuất khẩu ra nước ngoài.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49155">
                                            <p:txEl>
                                              <p:pRg st="0" end="0"/>
                                            </p:txEl>
                                          </p:spTgt>
                                        </p:tgtEl>
                                        <p:attrNameLst>
                                          <p:attrName>style.visibility</p:attrName>
                                        </p:attrNameLst>
                                      </p:cBhvr>
                                      <p:to>
                                        <p:strVal val="visible"/>
                                      </p:to>
                                    </p:set>
                                    <p:anim calcmode="lin" valueType="num">
                                      <p:cBhvr>
                                        <p:cTn id="7" dur="500" fill="hold"/>
                                        <p:tgtEl>
                                          <p:spTgt spid="4915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915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915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49155">
                                            <p:txEl>
                                              <p:pRg st="1" end="1"/>
                                            </p:txEl>
                                          </p:spTgt>
                                        </p:tgtEl>
                                        <p:attrNameLst>
                                          <p:attrName>style.visibility</p:attrName>
                                        </p:attrNameLst>
                                      </p:cBhvr>
                                      <p:to>
                                        <p:strVal val="visible"/>
                                      </p:to>
                                    </p:set>
                                    <p:anim calcmode="lin" valueType="num">
                                      <p:cBhvr>
                                        <p:cTn id="14" dur="500" fill="hold"/>
                                        <p:tgtEl>
                                          <p:spTgt spid="4915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4915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4915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0180" name="Rectangle 4"/>
          <p:cNvSpPr>
            <a:spLocks noGrp="1" noChangeArrowheads="1"/>
          </p:cNvSpPr>
          <p:nvPr>
            <p:ph type="title"/>
          </p:nvPr>
        </p:nvSpPr>
        <p:spPr>
          <a:xfrm>
            <a:off x="822960" y="386116"/>
            <a:ext cx="11109960" cy="4787829"/>
          </a:xfrm>
          <a:ln w="101600" cmpd="thickThin">
            <a:solidFill>
              <a:srgbClr val="FF0000"/>
            </a:solidFill>
          </a:ln>
        </p:spPr>
        <p:txBody>
          <a:bodyPr/>
          <a:lstStyle/>
          <a:p>
            <a:pPr algn="l" eaLnBrk="1" hangingPunct="1"/>
            <a:r>
              <a:rPr lang="en-US" sz="3900" b="1" i="1" u="sng" smtClean="0">
                <a:solidFill>
                  <a:srgbClr val="0000CC"/>
                </a:solidFill>
                <a:latin typeface="Times New Roman" pitchFamily="18" charset="0"/>
              </a:rPr>
              <a:t>Ghi nhớ:</a:t>
            </a:r>
            <a:r>
              <a:rPr lang="en-US" sz="3900" smtClean="0">
                <a:latin typeface="Times New Roman" pitchFamily="18" charset="0"/>
              </a:rPr>
              <a:t/>
            </a:r>
            <a:br>
              <a:rPr lang="en-US" sz="3900" smtClean="0">
                <a:latin typeface="Times New Roman" pitchFamily="18" charset="0"/>
              </a:rPr>
            </a:br>
            <a:r>
              <a:rPr lang="en-US" sz="3900" smtClean="0">
                <a:latin typeface="Times New Roman" pitchFamily="18" charset="0"/>
              </a:rPr>
              <a:t/>
            </a:r>
            <a:br>
              <a:rPr lang="en-US" sz="3900" smtClean="0">
                <a:latin typeface="Times New Roman" pitchFamily="18" charset="0"/>
              </a:rPr>
            </a:br>
            <a:r>
              <a:rPr lang="en-US" sz="3900" smtClean="0">
                <a:latin typeface="Times New Roman" pitchFamily="18" charset="0"/>
              </a:rPr>
              <a:t>   </a:t>
            </a:r>
            <a:r>
              <a:rPr lang="en-US" sz="4300" b="1" smtClean="0">
                <a:solidFill>
                  <a:schemeClr val="tx1"/>
                </a:solidFill>
                <a:cs typeface="Arial" pitchFamily="34" charset="0"/>
              </a:rPr>
              <a:t>Đà Lạt nằm trên cao nguyên Lâm Viên, khí hậu quanh năm mát mẻ. Đà Lạt có nhiều hoa quả, rau xanh; rừng thông, thác nước và biệt thự. Đà Lạt là thành phố du lịch, nghỉ mát nổi tiếng của nước ta</a:t>
            </a:r>
            <a:r>
              <a:rPr lang="en-US" sz="4300" smtClean="0">
                <a:solidFill>
                  <a:schemeClr val="tx1"/>
                </a:solidFill>
                <a:cs typeface="Arial" pitchFamily="34" charset="0"/>
              </a:rPr>
              <a:t>.</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0180"/>
                                        </p:tgtEl>
                                        <p:attrNameLst>
                                          <p:attrName>style.visibility</p:attrName>
                                        </p:attrNameLst>
                                      </p:cBhvr>
                                      <p:to>
                                        <p:strVal val="visible"/>
                                      </p:to>
                                    </p:set>
                                    <p:anim calcmode="lin" valueType="num">
                                      <p:cBhvr additive="base">
                                        <p:cTn id="7" dur="500" fill="hold"/>
                                        <p:tgtEl>
                                          <p:spTgt spid="50180"/>
                                        </p:tgtEl>
                                        <p:attrNameLst>
                                          <p:attrName>ppt_x</p:attrName>
                                        </p:attrNameLst>
                                      </p:cBhvr>
                                      <p:tavLst>
                                        <p:tav tm="0">
                                          <p:val>
                                            <p:strVal val="#ppt_x"/>
                                          </p:val>
                                        </p:tav>
                                        <p:tav tm="100000">
                                          <p:val>
                                            <p:strVal val="#ppt_x"/>
                                          </p:val>
                                        </p:tav>
                                      </p:tavLst>
                                    </p:anim>
                                    <p:anim calcmode="lin" valueType="num">
                                      <p:cBhvr additive="base">
                                        <p:cTn id="8" dur="500" fill="hold"/>
                                        <p:tgtEl>
                                          <p:spTgt spid="501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80" grpId="0" animBg="1"/>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5" name="Rectangle 4"/>
          <p:cNvSpPr>
            <a:spLocks noChangeArrowheads="1"/>
          </p:cNvSpPr>
          <p:nvPr/>
        </p:nvSpPr>
        <p:spPr bwMode="auto">
          <a:xfrm>
            <a:off x="4114800" y="1312792"/>
            <a:ext cx="4217670" cy="772231"/>
          </a:xfrm>
          <a:prstGeom prst="rect">
            <a:avLst/>
          </a:prstGeom>
          <a:solidFill>
            <a:schemeClr val="accent1"/>
          </a:solidFill>
          <a:ln w="9525">
            <a:solidFill>
              <a:schemeClr val="tx1"/>
            </a:solidFill>
            <a:miter lim="800000"/>
            <a:headEnd/>
            <a:tailEnd/>
          </a:ln>
        </p:spPr>
        <p:txBody>
          <a:bodyPr wrap="none" lIns="110249" tIns="55125" rIns="110249" bIns="55125" anchor="ctr"/>
          <a:lstStyle/>
          <a:p>
            <a:pPr algn="ctr"/>
            <a:r>
              <a:rPr lang="en-US" sz="2900" b="1"/>
              <a:t>ĐÀ LẠT</a:t>
            </a:r>
          </a:p>
        </p:txBody>
      </p:sp>
      <p:sp>
        <p:nvSpPr>
          <p:cNvPr id="28676" name="Rectangle 7"/>
          <p:cNvSpPr>
            <a:spLocks noChangeArrowheads="1"/>
          </p:cNvSpPr>
          <p:nvPr/>
        </p:nvSpPr>
        <p:spPr bwMode="auto">
          <a:xfrm>
            <a:off x="411480" y="2702807"/>
            <a:ext cx="3291840" cy="1621684"/>
          </a:xfrm>
          <a:prstGeom prst="rect">
            <a:avLst/>
          </a:prstGeom>
          <a:solidFill>
            <a:schemeClr val="accent1"/>
          </a:solidFill>
          <a:ln w="9525">
            <a:solidFill>
              <a:schemeClr val="tx1"/>
            </a:solidFill>
            <a:miter lim="800000"/>
            <a:headEnd/>
            <a:tailEnd/>
          </a:ln>
        </p:spPr>
        <p:txBody>
          <a:bodyPr wrap="none" lIns="110249" tIns="55125" rIns="110249" bIns="55125" anchor="ctr"/>
          <a:lstStyle/>
          <a:p>
            <a:pPr algn="ctr"/>
            <a:r>
              <a:rPr lang="en-US" sz="2900" b="1"/>
              <a:t>Khí hậu : …</a:t>
            </a:r>
          </a:p>
        </p:txBody>
      </p:sp>
      <p:sp>
        <p:nvSpPr>
          <p:cNvPr id="28677" name="Rectangle 8"/>
          <p:cNvSpPr>
            <a:spLocks noChangeArrowheads="1"/>
          </p:cNvSpPr>
          <p:nvPr/>
        </p:nvSpPr>
        <p:spPr bwMode="auto">
          <a:xfrm>
            <a:off x="4114800" y="5251168"/>
            <a:ext cx="4217670" cy="772231"/>
          </a:xfrm>
          <a:prstGeom prst="rect">
            <a:avLst/>
          </a:prstGeom>
          <a:solidFill>
            <a:schemeClr val="accent1"/>
          </a:solidFill>
          <a:ln w="9525">
            <a:solidFill>
              <a:schemeClr val="tx1"/>
            </a:solidFill>
            <a:miter lim="800000"/>
            <a:headEnd/>
            <a:tailEnd/>
          </a:ln>
        </p:spPr>
        <p:txBody>
          <a:bodyPr wrap="none" lIns="110249" tIns="55125" rIns="110249" bIns="55125" anchor="ctr"/>
          <a:lstStyle/>
          <a:p>
            <a:pPr algn="ctr"/>
            <a:r>
              <a:rPr lang="en-US" sz="2900" b="1"/>
              <a:t>Thành phố Đà Lạt </a:t>
            </a:r>
          </a:p>
          <a:p>
            <a:pPr algn="ctr"/>
            <a:r>
              <a:rPr lang="en-US" sz="2900" b="1"/>
              <a:t>là: …</a:t>
            </a:r>
          </a:p>
        </p:txBody>
      </p:sp>
      <p:sp>
        <p:nvSpPr>
          <p:cNvPr id="28678" name="Rectangle 9"/>
          <p:cNvSpPr>
            <a:spLocks noChangeArrowheads="1"/>
          </p:cNvSpPr>
          <p:nvPr/>
        </p:nvSpPr>
        <p:spPr bwMode="auto">
          <a:xfrm>
            <a:off x="8538210" y="2702807"/>
            <a:ext cx="3497580" cy="1621684"/>
          </a:xfrm>
          <a:prstGeom prst="rect">
            <a:avLst/>
          </a:prstGeom>
          <a:solidFill>
            <a:schemeClr val="accent1"/>
          </a:solidFill>
          <a:ln w="9525">
            <a:solidFill>
              <a:schemeClr val="tx1"/>
            </a:solidFill>
            <a:miter lim="800000"/>
            <a:headEnd/>
            <a:tailEnd/>
          </a:ln>
        </p:spPr>
        <p:txBody>
          <a:bodyPr wrap="none" lIns="110249" tIns="55125" rIns="110249" bIns="55125" anchor="ctr"/>
          <a:lstStyle/>
          <a:p>
            <a:pPr algn="ctr"/>
            <a:r>
              <a:rPr lang="en-US" sz="2900" b="1"/>
              <a:t>Các công trình </a:t>
            </a:r>
          </a:p>
          <a:p>
            <a:pPr algn="ctr"/>
            <a:r>
              <a:rPr lang="en-US" sz="2900" b="1"/>
              <a:t>phục vụ nghỉ ngơi,</a:t>
            </a:r>
          </a:p>
          <a:p>
            <a:pPr algn="ctr"/>
            <a:r>
              <a:rPr lang="en-US" sz="2900" b="1"/>
              <a:t>du lịch:…</a:t>
            </a:r>
          </a:p>
        </p:txBody>
      </p:sp>
      <p:sp>
        <p:nvSpPr>
          <p:cNvPr id="28679" name="Rectangle 10"/>
          <p:cNvSpPr>
            <a:spLocks noChangeArrowheads="1"/>
          </p:cNvSpPr>
          <p:nvPr/>
        </p:nvSpPr>
        <p:spPr bwMode="auto">
          <a:xfrm>
            <a:off x="4423410" y="2702807"/>
            <a:ext cx="3600450" cy="1621684"/>
          </a:xfrm>
          <a:prstGeom prst="rect">
            <a:avLst/>
          </a:prstGeom>
          <a:solidFill>
            <a:schemeClr val="accent1"/>
          </a:solidFill>
          <a:ln w="9525">
            <a:solidFill>
              <a:schemeClr val="tx1"/>
            </a:solidFill>
            <a:miter lim="800000"/>
            <a:headEnd/>
            <a:tailEnd/>
          </a:ln>
        </p:spPr>
        <p:txBody>
          <a:bodyPr wrap="none" lIns="110249" tIns="55125" rIns="110249" bIns="55125" anchor="ctr"/>
          <a:lstStyle/>
          <a:p>
            <a:pPr algn="ctr"/>
            <a:r>
              <a:rPr lang="en-US" sz="2900" b="1"/>
              <a:t>Thiên nhiên : …</a:t>
            </a:r>
          </a:p>
        </p:txBody>
      </p:sp>
      <p:sp>
        <p:nvSpPr>
          <p:cNvPr id="28680" name="Line 11"/>
          <p:cNvSpPr>
            <a:spLocks noChangeShapeType="1"/>
          </p:cNvSpPr>
          <p:nvPr/>
        </p:nvSpPr>
        <p:spPr bwMode="auto">
          <a:xfrm>
            <a:off x="6069330" y="2085023"/>
            <a:ext cx="0" cy="617784"/>
          </a:xfrm>
          <a:prstGeom prst="line">
            <a:avLst/>
          </a:prstGeom>
          <a:noFill/>
          <a:ln w="9525">
            <a:solidFill>
              <a:schemeClr val="tx1"/>
            </a:solidFill>
            <a:round/>
            <a:headEnd/>
            <a:tailEnd type="triangle" w="med" len="med"/>
          </a:ln>
        </p:spPr>
        <p:txBody>
          <a:bodyPr lIns="110249" tIns="55125" rIns="110249" bIns="55125"/>
          <a:lstStyle/>
          <a:p>
            <a:endParaRPr lang="en-US"/>
          </a:p>
        </p:txBody>
      </p:sp>
      <p:sp>
        <p:nvSpPr>
          <p:cNvPr id="28681" name="Line 12"/>
          <p:cNvSpPr>
            <a:spLocks noChangeShapeType="1"/>
          </p:cNvSpPr>
          <p:nvPr/>
        </p:nvSpPr>
        <p:spPr bwMode="auto">
          <a:xfrm flipH="1">
            <a:off x="2674620" y="2085023"/>
            <a:ext cx="3394710" cy="617784"/>
          </a:xfrm>
          <a:prstGeom prst="line">
            <a:avLst/>
          </a:prstGeom>
          <a:noFill/>
          <a:ln w="9525">
            <a:solidFill>
              <a:schemeClr val="tx1"/>
            </a:solidFill>
            <a:round/>
            <a:headEnd/>
            <a:tailEnd type="triangle" w="med" len="med"/>
          </a:ln>
        </p:spPr>
        <p:txBody>
          <a:bodyPr lIns="110249" tIns="55125" rIns="110249" bIns="55125"/>
          <a:lstStyle/>
          <a:p>
            <a:endParaRPr lang="en-US"/>
          </a:p>
        </p:txBody>
      </p:sp>
      <p:sp>
        <p:nvSpPr>
          <p:cNvPr id="28682" name="Line 13"/>
          <p:cNvSpPr>
            <a:spLocks noChangeShapeType="1"/>
          </p:cNvSpPr>
          <p:nvPr/>
        </p:nvSpPr>
        <p:spPr bwMode="auto">
          <a:xfrm>
            <a:off x="6069330" y="2085023"/>
            <a:ext cx="3291840" cy="617784"/>
          </a:xfrm>
          <a:prstGeom prst="line">
            <a:avLst/>
          </a:prstGeom>
          <a:noFill/>
          <a:ln w="9525">
            <a:solidFill>
              <a:schemeClr val="tx1"/>
            </a:solidFill>
            <a:round/>
            <a:headEnd/>
            <a:tailEnd type="triangle" w="med" len="med"/>
          </a:ln>
        </p:spPr>
        <p:txBody>
          <a:bodyPr lIns="110249" tIns="55125" rIns="110249" bIns="55125"/>
          <a:lstStyle/>
          <a:p>
            <a:endParaRPr lang="en-US"/>
          </a:p>
        </p:txBody>
      </p:sp>
      <p:sp>
        <p:nvSpPr>
          <p:cNvPr id="28683" name="Line 14"/>
          <p:cNvSpPr>
            <a:spLocks noChangeShapeType="1"/>
          </p:cNvSpPr>
          <p:nvPr/>
        </p:nvSpPr>
        <p:spPr bwMode="auto">
          <a:xfrm>
            <a:off x="6069330" y="4324491"/>
            <a:ext cx="0" cy="926677"/>
          </a:xfrm>
          <a:prstGeom prst="line">
            <a:avLst/>
          </a:prstGeom>
          <a:noFill/>
          <a:ln w="9525">
            <a:solidFill>
              <a:schemeClr val="tx1"/>
            </a:solidFill>
            <a:round/>
            <a:headEnd/>
            <a:tailEnd type="triangle" w="med" len="med"/>
          </a:ln>
        </p:spPr>
        <p:txBody>
          <a:bodyPr lIns="110249" tIns="55125" rIns="110249" bIns="55125"/>
          <a:lstStyle/>
          <a:p>
            <a:endParaRPr lang="en-US"/>
          </a:p>
        </p:txBody>
      </p:sp>
      <p:sp>
        <p:nvSpPr>
          <p:cNvPr id="28684" name="Line 15"/>
          <p:cNvSpPr>
            <a:spLocks noChangeShapeType="1"/>
          </p:cNvSpPr>
          <p:nvPr/>
        </p:nvSpPr>
        <p:spPr bwMode="auto">
          <a:xfrm>
            <a:off x="2160270" y="4324491"/>
            <a:ext cx="1851660" cy="1158346"/>
          </a:xfrm>
          <a:prstGeom prst="line">
            <a:avLst/>
          </a:prstGeom>
          <a:noFill/>
          <a:ln w="9525">
            <a:solidFill>
              <a:schemeClr val="tx1"/>
            </a:solidFill>
            <a:round/>
            <a:headEnd/>
            <a:tailEnd type="triangle" w="med" len="med"/>
          </a:ln>
        </p:spPr>
        <p:txBody>
          <a:bodyPr lIns="110249" tIns="55125" rIns="110249" bIns="55125"/>
          <a:lstStyle/>
          <a:p>
            <a:endParaRPr lang="en-US"/>
          </a:p>
        </p:txBody>
      </p:sp>
      <p:sp>
        <p:nvSpPr>
          <p:cNvPr id="28685" name="Line 16"/>
          <p:cNvSpPr>
            <a:spLocks noChangeShapeType="1"/>
          </p:cNvSpPr>
          <p:nvPr/>
        </p:nvSpPr>
        <p:spPr bwMode="auto">
          <a:xfrm flipH="1">
            <a:off x="8332470" y="4324491"/>
            <a:ext cx="2057400" cy="1158346"/>
          </a:xfrm>
          <a:prstGeom prst="line">
            <a:avLst/>
          </a:prstGeom>
          <a:noFill/>
          <a:ln w="9525">
            <a:solidFill>
              <a:schemeClr val="tx1"/>
            </a:solidFill>
            <a:round/>
            <a:headEnd/>
            <a:tailEnd type="triangle" w="med" len="med"/>
          </a:ln>
        </p:spPr>
        <p:txBody>
          <a:bodyPr lIns="110249" tIns="55125" rIns="110249" bIns="55125"/>
          <a:lstStyle/>
          <a:p>
            <a:endParaRPr lang="en-US"/>
          </a:p>
        </p:txBody>
      </p:sp>
      <p:sp>
        <p:nvSpPr>
          <p:cNvPr id="2" name="Title 1"/>
          <p:cNvSpPr>
            <a:spLocks noGrp="1"/>
          </p:cNvSpPr>
          <p:nvPr>
            <p:ph type="title"/>
          </p:nvPr>
        </p:nvSpPr>
        <p:spPr/>
        <p:txBody>
          <a:bodyPr/>
          <a:lstStyle/>
          <a:p>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617220" y="278325"/>
            <a:ext cx="11109960" cy="648351"/>
          </a:xfrm>
        </p:spPr>
        <p:txBody>
          <a:bodyPr/>
          <a:lstStyle/>
          <a:p>
            <a:pPr algn="l"/>
            <a:r>
              <a:rPr lang="en-US" sz="3900" u="sng" smtClean="0">
                <a:solidFill>
                  <a:srgbClr val="FF0000"/>
                </a:solidFill>
                <a:latin typeface="Times New Roman" pitchFamily="18" charset="0"/>
              </a:rPr>
              <a:t>ĐÁP ÁN:</a:t>
            </a:r>
          </a:p>
        </p:txBody>
      </p:sp>
      <p:sp>
        <p:nvSpPr>
          <p:cNvPr id="36868" name="Rectangle 4"/>
          <p:cNvSpPr>
            <a:spLocks noChangeArrowheads="1"/>
          </p:cNvSpPr>
          <p:nvPr/>
        </p:nvSpPr>
        <p:spPr bwMode="auto">
          <a:xfrm>
            <a:off x="4011930" y="463338"/>
            <a:ext cx="4217670" cy="772231"/>
          </a:xfrm>
          <a:prstGeom prst="rect">
            <a:avLst/>
          </a:prstGeom>
          <a:solidFill>
            <a:schemeClr val="accent1"/>
          </a:solidFill>
          <a:ln w="9525">
            <a:solidFill>
              <a:schemeClr val="tx1"/>
            </a:solidFill>
            <a:miter lim="800000"/>
            <a:headEnd/>
            <a:tailEnd/>
          </a:ln>
        </p:spPr>
        <p:txBody>
          <a:bodyPr wrap="none" lIns="110249" tIns="55125" rIns="110249" bIns="55125" anchor="ctr"/>
          <a:lstStyle/>
          <a:p>
            <a:pPr algn="ctr"/>
            <a:r>
              <a:rPr lang="en-US" sz="2900" b="1"/>
              <a:t>ĐÀ LẠT</a:t>
            </a:r>
          </a:p>
        </p:txBody>
      </p:sp>
      <p:sp>
        <p:nvSpPr>
          <p:cNvPr id="36869" name="Rectangle 5"/>
          <p:cNvSpPr>
            <a:spLocks noChangeArrowheads="1"/>
          </p:cNvSpPr>
          <p:nvPr/>
        </p:nvSpPr>
        <p:spPr bwMode="auto">
          <a:xfrm>
            <a:off x="308610" y="1853353"/>
            <a:ext cx="3291840" cy="1621684"/>
          </a:xfrm>
          <a:prstGeom prst="rect">
            <a:avLst/>
          </a:prstGeom>
          <a:solidFill>
            <a:schemeClr val="accent1"/>
          </a:solidFill>
          <a:ln w="9525">
            <a:solidFill>
              <a:schemeClr val="tx1"/>
            </a:solidFill>
            <a:miter lim="800000"/>
            <a:headEnd/>
            <a:tailEnd/>
          </a:ln>
        </p:spPr>
        <p:txBody>
          <a:bodyPr wrap="none" lIns="110249" tIns="55125" rIns="110249" bIns="55125" anchor="ctr"/>
          <a:lstStyle/>
          <a:p>
            <a:pPr algn="ctr"/>
            <a:r>
              <a:rPr lang="en-US" sz="2900" b="1"/>
              <a:t>Khí hậu : </a:t>
            </a:r>
            <a:r>
              <a:rPr lang="en-US" sz="2900" b="1">
                <a:solidFill>
                  <a:srgbClr val="FF0000"/>
                </a:solidFill>
              </a:rPr>
              <a:t>quanh </a:t>
            </a:r>
          </a:p>
          <a:p>
            <a:pPr algn="ctr"/>
            <a:r>
              <a:rPr lang="en-US" sz="2900" b="1">
                <a:solidFill>
                  <a:srgbClr val="FF0000"/>
                </a:solidFill>
              </a:rPr>
              <a:t>năm mát mẻ</a:t>
            </a:r>
            <a:r>
              <a:rPr lang="en-US" sz="2900" b="1"/>
              <a:t>.</a:t>
            </a:r>
          </a:p>
        </p:txBody>
      </p:sp>
      <p:sp>
        <p:nvSpPr>
          <p:cNvPr id="36870" name="Rectangle 6"/>
          <p:cNvSpPr>
            <a:spLocks noChangeArrowheads="1"/>
          </p:cNvSpPr>
          <p:nvPr/>
        </p:nvSpPr>
        <p:spPr bwMode="auto">
          <a:xfrm>
            <a:off x="4011930" y="4401714"/>
            <a:ext cx="4114800" cy="2085023"/>
          </a:xfrm>
          <a:prstGeom prst="rect">
            <a:avLst/>
          </a:prstGeom>
          <a:solidFill>
            <a:schemeClr val="accent1"/>
          </a:solidFill>
          <a:ln w="9525">
            <a:solidFill>
              <a:schemeClr val="tx1"/>
            </a:solidFill>
            <a:miter lim="800000"/>
            <a:headEnd/>
            <a:tailEnd/>
          </a:ln>
        </p:spPr>
        <p:txBody>
          <a:bodyPr wrap="none" lIns="110249" tIns="55125" rIns="110249" bIns="55125" anchor="ctr"/>
          <a:lstStyle/>
          <a:p>
            <a:pPr algn="ctr"/>
            <a:r>
              <a:rPr lang="en-US" sz="2900" b="1"/>
              <a:t>Thành phố Đà Lạt </a:t>
            </a:r>
          </a:p>
          <a:p>
            <a:pPr algn="ctr"/>
            <a:r>
              <a:rPr lang="en-US" sz="2900" b="1"/>
              <a:t>là: </a:t>
            </a:r>
            <a:r>
              <a:rPr lang="en-US" sz="2900" b="1">
                <a:solidFill>
                  <a:srgbClr val="FF0000"/>
                </a:solidFill>
              </a:rPr>
              <a:t>thành phố </a:t>
            </a:r>
          </a:p>
          <a:p>
            <a:pPr algn="ctr"/>
            <a:r>
              <a:rPr lang="en-US" sz="2900" b="1">
                <a:solidFill>
                  <a:srgbClr val="FF0000"/>
                </a:solidFill>
              </a:rPr>
              <a:t>nghỉ mát,du lịch,</a:t>
            </a:r>
          </a:p>
          <a:p>
            <a:pPr algn="ctr"/>
            <a:r>
              <a:rPr lang="en-US" sz="2900" b="1">
                <a:solidFill>
                  <a:srgbClr val="FF0000"/>
                </a:solidFill>
              </a:rPr>
              <a:t>có nhiều loại </a:t>
            </a:r>
          </a:p>
          <a:p>
            <a:pPr algn="ctr"/>
            <a:r>
              <a:rPr lang="en-US" sz="2900" b="1">
                <a:solidFill>
                  <a:srgbClr val="FF0000"/>
                </a:solidFill>
              </a:rPr>
              <a:t>rau,hoa quả.</a:t>
            </a:r>
          </a:p>
        </p:txBody>
      </p:sp>
      <p:sp>
        <p:nvSpPr>
          <p:cNvPr id="36871" name="Rectangle 7"/>
          <p:cNvSpPr>
            <a:spLocks noChangeArrowheads="1"/>
          </p:cNvSpPr>
          <p:nvPr/>
        </p:nvSpPr>
        <p:spPr bwMode="auto">
          <a:xfrm>
            <a:off x="8435340" y="1853354"/>
            <a:ext cx="3497580" cy="1853353"/>
          </a:xfrm>
          <a:prstGeom prst="rect">
            <a:avLst/>
          </a:prstGeom>
          <a:solidFill>
            <a:schemeClr val="accent1"/>
          </a:solidFill>
          <a:ln w="9525">
            <a:solidFill>
              <a:schemeClr val="tx1"/>
            </a:solidFill>
            <a:miter lim="800000"/>
            <a:headEnd/>
            <a:tailEnd/>
          </a:ln>
        </p:spPr>
        <p:txBody>
          <a:bodyPr wrap="none" lIns="110249" tIns="55125" rIns="110249" bIns="55125" anchor="ctr"/>
          <a:lstStyle/>
          <a:p>
            <a:pPr algn="ctr"/>
            <a:r>
              <a:rPr lang="en-US" sz="2900" b="1"/>
              <a:t>Các công trình </a:t>
            </a:r>
          </a:p>
          <a:p>
            <a:pPr algn="ctr"/>
            <a:r>
              <a:rPr lang="en-US" sz="2900" b="1"/>
              <a:t>phục vụ nghỉ ngơi,</a:t>
            </a:r>
          </a:p>
          <a:p>
            <a:pPr algn="ctr"/>
            <a:r>
              <a:rPr lang="en-US" sz="2900" b="1"/>
              <a:t>du lịch: </a:t>
            </a:r>
            <a:r>
              <a:rPr lang="en-US" sz="2900" b="1">
                <a:solidFill>
                  <a:srgbClr val="FF0000"/>
                </a:solidFill>
              </a:rPr>
              <a:t>biệt thự,</a:t>
            </a:r>
          </a:p>
          <a:p>
            <a:pPr algn="ctr"/>
            <a:r>
              <a:rPr lang="en-US" sz="2900" b="1">
                <a:solidFill>
                  <a:srgbClr val="FF0000"/>
                </a:solidFill>
              </a:rPr>
              <a:t>khách sạn,</a:t>
            </a:r>
          </a:p>
          <a:p>
            <a:pPr algn="ctr"/>
            <a:r>
              <a:rPr lang="en-US" sz="2900" b="1">
                <a:solidFill>
                  <a:srgbClr val="FF0000"/>
                </a:solidFill>
              </a:rPr>
              <a:t>khu nghỉ dưỡng.</a:t>
            </a:r>
          </a:p>
        </p:txBody>
      </p:sp>
      <p:sp>
        <p:nvSpPr>
          <p:cNvPr id="36872" name="Rectangle 8"/>
          <p:cNvSpPr>
            <a:spLocks noChangeArrowheads="1"/>
          </p:cNvSpPr>
          <p:nvPr/>
        </p:nvSpPr>
        <p:spPr bwMode="auto">
          <a:xfrm>
            <a:off x="4320540" y="1853353"/>
            <a:ext cx="3600450" cy="1621684"/>
          </a:xfrm>
          <a:prstGeom prst="rect">
            <a:avLst/>
          </a:prstGeom>
          <a:solidFill>
            <a:schemeClr val="accent1"/>
          </a:solidFill>
          <a:ln w="9525">
            <a:solidFill>
              <a:schemeClr val="tx1"/>
            </a:solidFill>
            <a:miter lim="800000"/>
            <a:headEnd/>
            <a:tailEnd/>
          </a:ln>
        </p:spPr>
        <p:txBody>
          <a:bodyPr wrap="none" lIns="110249" tIns="55125" rIns="110249" bIns="55125" anchor="ctr"/>
          <a:lstStyle/>
          <a:p>
            <a:pPr algn="ctr"/>
            <a:r>
              <a:rPr lang="en-US" sz="2900" b="1"/>
              <a:t>Thiên nhiên :</a:t>
            </a:r>
            <a:r>
              <a:rPr lang="en-US" sz="2900" b="1">
                <a:solidFill>
                  <a:srgbClr val="FF0000"/>
                </a:solidFill>
              </a:rPr>
              <a:t>vườn </a:t>
            </a:r>
          </a:p>
          <a:p>
            <a:pPr algn="ctr"/>
            <a:r>
              <a:rPr lang="en-US" sz="2900" b="1">
                <a:solidFill>
                  <a:srgbClr val="FF0000"/>
                </a:solidFill>
              </a:rPr>
              <a:t>hoa,rừng thông,</a:t>
            </a:r>
          </a:p>
          <a:p>
            <a:pPr algn="ctr"/>
            <a:r>
              <a:rPr lang="en-US" sz="2900" b="1">
                <a:solidFill>
                  <a:srgbClr val="FF0000"/>
                </a:solidFill>
              </a:rPr>
              <a:t>thác nước</a:t>
            </a:r>
            <a:r>
              <a:rPr lang="en-US" sz="2900" b="1"/>
              <a:t>.</a:t>
            </a:r>
          </a:p>
        </p:txBody>
      </p:sp>
      <p:sp>
        <p:nvSpPr>
          <p:cNvPr id="36873" name="Line 9"/>
          <p:cNvSpPr>
            <a:spLocks noChangeShapeType="1"/>
          </p:cNvSpPr>
          <p:nvPr/>
        </p:nvSpPr>
        <p:spPr bwMode="auto">
          <a:xfrm>
            <a:off x="5966460" y="1235569"/>
            <a:ext cx="0" cy="617784"/>
          </a:xfrm>
          <a:prstGeom prst="line">
            <a:avLst/>
          </a:prstGeom>
          <a:noFill/>
          <a:ln w="9525">
            <a:solidFill>
              <a:schemeClr val="tx1"/>
            </a:solidFill>
            <a:round/>
            <a:headEnd/>
            <a:tailEnd type="triangle" w="med" len="med"/>
          </a:ln>
        </p:spPr>
        <p:txBody>
          <a:bodyPr lIns="110249" tIns="55125" rIns="110249" bIns="55125"/>
          <a:lstStyle/>
          <a:p>
            <a:endParaRPr lang="en-US"/>
          </a:p>
        </p:txBody>
      </p:sp>
      <p:sp>
        <p:nvSpPr>
          <p:cNvPr id="36874" name="Line 10"/>
          <p:cNvSpPr>
            <a:spLocks noChangeShapeType="1"/>
          </p:cNvSpPr>
          <p:nvPr/>
        </p:nvSpPr>
        <p:spPr bwMode="auto">
          <a:xfrm flipH="1">
            <a:off x="2571750" y="1235569"/>
            <a:ext cx="3394710" cy="617784"/>
          </a:xfrm>
          <a:prstGeom prst="line">
            <a:avLst/>
          </a:prstGeom>
          <a:noFill/>
          <a:ln w="9525">
            <a:solidFill>
              <a:schemeClr val="tx1"/>
            </a:solidFill>
            <a:round/>
            <a:headEnd/>
            <a:tailEnd type="triangle" w="med" len="med"/>
          </a:ln>
        </p:spPr>
        <p:txBody>
          <a:bodyPr lIns="110249" tIns="55125" rIns="110249" bIns="55125"/>
          <a:lstStyle/>
          <a:p>
            <a:endParaRPr lang="en-US"/>
          </a:p>
        </p:txBody>
      </p:sp>
      <p:sp>
        <p:nvSpPr>
          <p:cNvPr id="36875" name="Line 11"/>
          <p:cNvSpPr>
            <a:spLocks noChangeShapeType="1"/>
          </p:cNvSpPr>
          <p:nvPr/>
        </p:nvSpPr>
        <p:spPr bwMode="auto">
          <a:xfrm>
            <a:off x="5966460" y="1235569"/>
            <a:ext cx="3291840" cy="617784"/>
          </a:xfrm>
          <a:prstGeom prst="line">
            <a:avLst/>
          </a:prstGeom>
          <a:noFill/>
          <a:ln w="9525">
            <a:solidFill>
              <a:schemeClr val="tx1"/>
            </a:solidFill>
            <a:round/>
            <a:headEnd/>
            <a:tailEnd type="triangle" w="med" len="med"/>
          </a:ln>
        </p:spPr>
        <p:txBody>
          <a:bodyPr lIns="110249" tIns="55125" rIns="110249" bIns="55125"/>
          <a:lstStyle/>
          <a:p>
            <a:endParaRPr lang="en-US"/>
          </a:p>
        </p:txBody>
      </p:sp>
      <p:sp>
        <p:nvSpPr>
          <p:cNvPr id="36876" name="Line 12"/>
          <p:cNvSpPr>
            <a:spLocks noChangeShapeType="1"/>
          </p:cNvSpPr>
          <p:nvPr/>
        </p:nvSpPr>
        <p:spPr bwMode="auto">
          <a:xfrm>
            <a:off x="5966460" y="3475037"/>
            <a:ext cx="0" cy="926677"/>
          </a:xfrm>
          <a:prstGeom prst="line">
            <a:avLst/>
          </a:prstGeom>
          <a:noFill/>
          <a:ln w="9525">
            <a:solidFill>
              <a:schemeClr val="tx1"/>
            </a:solidFill>
            <a:round/>
            <a:headEnd/>
            <a:tailEnd type="triangle" w="med" len="med"/>
          </a:ln>
        </p:spPr>
        <p:txBody>
          <a:bodyPr lIns="110249" tIns="55125" rIns="110249" bIns="55125"/>
          <a:lstStyle/>
          <a:p>
            <a:endParaRPr lang="en-US"/>
          </a:p>
        </p:txBody>
      </p:sp>
      <p:sp>
        <p:nvSpPr>
          <p:cNvPr id="36877" name="Line 13"/>
          <p:cNvSpPr>
            <a:spLocks noChangeShapeType="1"/>
          </p:cNvSpPr>
          <p:nvPr/>
        </p:nvSpPr>
        <p:spPr bwMode="auto">
          <a:xfrm>
            <a:off x="2057400" y="3475037"/>
            <a:ext cx="1851660" cy="1158346"/>
          </a:xfrm>
          <a:prstGeom prst="line">
            <a:avLst/>
          </a:prstGeom>
          <a:noFill/>
          <a:ln w="9525">
            <a:solidFill>
              <a:schemeClr val="tx1"/>
            </a:solidFill>
            <a:round/>
            <a:headEnd/>
            <a:tailEnd type="triangle" w="med" len="med"/>
          </a:ln>
        </p:spPr>
        <p:txBody>
          <a:bodyPr lIns="110249" tIns="55125" rIns="110249" bIns="55125"/>
          <a:lstStyle/>
          <a:p>
            <a:endParaRPr lang="en-US"/>
          </a:p>
        </p:txBody>
      </p:sp>
      <p:sp>
        <p:nvSpPr>
          <p:cNvPr id="36878" name="Line 14"/>
          <p:cNvSpPr>
            <a:spLocks noChangeShapeType="1"/>
          </p:cNvSpPr>
          <p:nvPr/>
        </p:nvSpPr>
        <p:spPr bwMode="auto">
          <a:xfrm flipH="1">
            <a:off x="8229600" y="3706707"/>
            <a:ext cx="1645920" cy="926677"/>
          </a:xfrm>
          <a:prstGeom prst="line">
            <a:avLst/>
          </a:prstGeom>
          <a:noFill/>
          <a:ln w="9525">
            <a:solidFill>
              <a:schemeClr val="tx1"/>
            </a:solidFill>
            <a:round/>
            <a:headEnd/>
            <a:tailEnd type="triangle" w="med" len="med"/>
          </a:ln>
        </p:spPr>
        <p:txBody>
          <a:bodyPr lIns="110249" tIns="55125" rIns="110249" bIns="55125"/>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36868"/>
                                        </p:tgtEl>
                                        <p:attrNameLst>
                                          <p:attrName>style.visibility</p:attrName>
                                        </p:attrNameLst>
                                      </p:cBhvr>
                                      <p:to>
                                        <p:strVal val="visible"/>
                                      </p:to>
                                    </p:set>
                                    <p:anim calcmode="lin" valueType="num">
                                      <p:cBhvr additive="base">
                                        <p:cTn id="7" dur="5000" fill="hold"/>
                                        <p:tgtEl>
                                          <p:spTgt spid="36868"/>
                                        </p:tgtEl>
                                        <p:attrNameLst>
                                          <p:attrName>ppt_x</p:attrName>
                                        </p:attrNameLst>
                                      </p:cBhvr>
                                      <p:tavLst>
                                        <p:tav tm="0">
                                          <p:val>
                                            <p:strVal val="#ppt_x"/>
                                          </p:val>
                                        </p:tav>
                                        <p:tav tm="100000">
                                          <p:val>
                                            <p:strVal val="#ppt_x"/>
                                          </p:val>
                                        </p:tav>
                                      </p:tavLst>
                                    </p:anim>
                                    <p:anim calcmode="lin" valueType="num">
                                      <p:cBhvr additive="base">
                                        <p:cTn id="8" dur="5000" fill="hold"/>
                                        <p:tgtEl>
                                          <p:spTgt spid="36868"/>
                                        </p:tgtEl>
                                        <p:attrNameLst>
                                          <p:attrName>ppt_y</p:attrName>
                                        </p:attrNameLst>
                                      </p:cBhvr>
                                      <p:tavLst>
                                        <p:tav tm="0">
                                          <p:val>
                                            <p:strVal val="1+#ppt_h/2"/>
                                          </p:val>
                                        </p:tav>
                                        <p:tav tm="100000">
                                          <p:val>
                                            <p:strVal val="#ppt_y"/>
                                          </p:val>
                                        </p:tav>
                                      </p:tavLst>
                                    </p:anim>
                                  </p:childTnLst>
                                </p:cTn>
                              </p:par>
                              <p:par>
                                <p:cTn id="9" presetID="7" presetClass="entr" presetSubtype="4" fill="hold" grpId="0" nodeType="withEffect">
                                  <p:stCondLst>
                                    <p:cond delay="0"/>
                                  </p:stCondLst>
                                  <p:childTnLst>
                                    <p:set>
                                      <p:cBhvr>
                                        <p:cTn id="10" dur="1" fill="hold">
                                          <p:stCondLst>
                                            <p:cond delay="0"/>
                                          </p:stCondLst>
                                        </p:cTn>
                                        <p:tgtEl>
                                          <p:spTgt spid="36874"/>
                                        </p:tgtEl>
                                        <p:attrNameLst>
                                          <p:attrName>style.visibility</p:attrName>
                                        </p:attrNameLst>
                                      </p:cBhvr>
                                      <p:to>
                                        <p:strVal val="visible"/>
                                      </p:to>
                                    </p:set>
                                    <p:anim calcmode="lin" valueType="num">
                                      <p:cBhvr additive="base">
                                        <p:cTn id="11" dur="5000" fill="hold"/>
                                        <p:tgtEl>
                                          <p:spTgt spid="36874"/>
                                        </p:tgtEl>
                                        <p:attrNameLst>
                                          <p:attrName>ppt_x</p:attrName>
                                        </p:attrNameLst>
                                      </p:cBhvr>
                                      <p:tavLst>
                                        <p:tav tm="0">
                                          <p:val>
                                            <p:strVal val="#ppt_x"/>
                                          </p:val>
                                        </p:tav>
                                        <p:tav tm="100000">
                                          <p:val>
                                            <p:strVal val="#ppt_x"/>
                                          </p:val>
                                        </p:tav>
                                      </p:tavLst>
                                    </p:anim>
                                    <p:anim calcmode="lin" valueType="num">
                                      <p:cBhvr additive="base">
                                        <p:cTn id="12" dur="5000" fill="hold"/>
                                        <p:tgtEl>
                                          <p:spTgt spid="36874"/>
                                        </p:tgtEl>
                                        <p:attrNameLst>
                                          <p:attrName>ppt_y</p:attrName>
                                        </p:attrNameLst>
                                      </p:cBhvr>
                                      <p:tavLst>
                                        <p:tav tm="0">
                                          <p:val>
                                            <p:strVal val="1+#ppt_h/2"/>
                                          </p:val>
                                        </p:tav>
                                        <p:tav tm="100000">
                                          <p:val>
                                            <p:strVal val="#ppt_y"/>
                                          </p:val>
                                        </p:tav>
                                      </p:tavLst>
                                    </p:anim>
                                  </p:childTnLst>
                                </p:cTn>
                              </p:par>
                              <p:par>
                                <p:cTn id="13" presetID="7" presetClass="entr" presetSubtype="4" fill="hold" grpId="0" nodeType="withEffect">
                                  <p:stCondLst>
                                    <p:cond delay="0"/>
                                  </p:stCondLst>
                                  <p:childTnLst>
                                    <p:set>
                                      <p:cBhvr>
                                        <p:cTn id="14" dur="1" fill="hold">
                                          <p:stCondLst>
                                            <p:cond delay="0"/>
                                          </p:stCondLst>
                                        </p:cTn>
                                        <p:tgtEl>
                                          <p:spTgt spid="36873"/>
                                        </p:tgtEl>
                                        <p:attrNameLst>
                                          <p:attrName>style.visibility</p:attrName>
                                        </p:attrNameLst>
                                      </p:cBhvr>
                                      <p:to>
                                        <p:strVal val="visible"/>
                                      </p:to>
                                    </p:set>
                                    <p:anim calcmode="lin" valueType="num">
                                      <p:cBhvr additive="base">
                                        <p:cTn id="15" dur="5000" fill="hold"/>
                                        <p:tgtEl>
                                          <p:spTgt spid="36873"/>
                                        </p:tgtEl>
                                        <p:attrNameLst>
                                          <p:attrName>ppt_x</p:attrName>
                                        </p:attrNameLst>
                                      </p:cBhvr>
                                      <p:tavLst>
                                        <p:tav tm="0">
                                          <p:val>
                                            <p:strVal val="#ppt_x"/>
                                          </p:val>
                                        </p:tav>
                                        <p:tav tm="100000">
                                          <p:val>
                                            <p:strVal val="#ppt_x"/>
                                          </p:val>
                                        </p:tav>
                                      </p:tavLst>
                                    </p:anim>
                                    <p:anim calcmode="lin" valueType="num">
                                      <p:cBhvr additive="base">
                                        <p:cTn id="16" dur="5000" fill="hold"/>
                                        <p:tgtEl>
                                          <p:spTgt spid="36873"/>
                                        </p:tgtEl>
                                        <p:attrNameLst>
                                          <p:attrName>ppt_y</p:attrName>
                                        </p:attrNameLst>
                                      </p:cBhvr>
                                      <p:tavLst>
                                        <p:tav tm="0">
                                          <p:val>
                                            <p:strVal val="1+#ppt_h/2"/>
                                          </p:val>
                                        </p:tav>
                                        <p:tav tm="100000">
                                          <p:val>
                                            <p:strVal val="#ppt_y"/>
                                          </p:val>
                                        </p:tav>
                                      </p:tavLst>
                                    </p:anim>
                                  </p:childTnLst>
                                </p:cTn>
                              </p:par>
                              <p:par>
                                <p:cTn id="17" presetID="7" presetClass="entr" presetSubtype="4" fill="hold" grpId="0" nodeType="withEffect">
                                  <p:stCondLst>
                                    <p:cond delay="0"/>
                                  </p:stCondLst>
                                  <p:childTnLst>
                                    <p:set>
                                      <p:cBhvr>
                                        <p:cTn id="18" dur="1" fill="hold">
                                          <p:stCondLst>
                                            <p:cond delay="0"/>
                                          </p:stCondLst>
                                        </p:cTn>
                                        <p:tgtEl>
                                          <p:spTgt spid="36875"/>
                                        </p:tgtEl>
                                        <p:attrNameLst>
                                          <p:attrName>style.visibility</p:attrName>
                                        </p:attrNameLst>
                                      </p:cBhvr>
                                      <p:to>
                                        <p:strVal val="visible"/>
                                      </p:to>
                                    </p:set>
                                    <p:anim calcmode="lin" valueType="num">
                                      <p:cBhvr additive="base">
                                        <p:cTn id="19" dur="5000" fill="hold"/>
                                        <p:tgtEl>
                                          <p:spTgt spid="36875"/>
                                        </p:tgtEl>
                                        <p:attrNameLst>
                                          <p:attrName>ppt_x</p:attrName>
                                        </p:attrNameLst>
                                      </p:cBhvr>
                                      <p:tavLst>
                                        <p:tav tm="0">
                                          <p:val>
                                            <p:strVal val="#ppt_x"/>
                                          </p:val>
                                        </p:tav>
                                        <p:tav tm="100000">
                                          <p:val>
                                            <p:strVal val="#ppt_x"/>
                                          </p:val>
                                        </p:tav>
                                      </p:tavLst>
                                    </p:anim>
                                    <p:anim calcmode="lin" valueType="num">
                                      <p:cBhvr additive="base">
                                        <p:cTn id="20" dur="5000" fill="hold"/>
                                        <p:tgtEl>
                                          <p:spTgt spid="36875"/>
                                        </p:tgtEl>
                                        <p:attrNameLst>
                                          <p:attrName>ppt_y</p:attrName>
                                        </p:attrNameLst>
                                      </p:cBhvr>
                                      <p:tavLst>
                                        <p:tav tm="0">
                                          <p:val>
                                            <p:strVal val="1+#ppt_h/2"/>
                                          </p:val>
                                        </p:tav>
                                        <p:tav tm="100000">
                                          <p:val>
                                            <p:strVal val="#ppt_y"/>
                                          </p:val>
                                        </p:tav>
                                      </p:tavLst>
                                    </p:anim>
                                  </p:childTnLst>
                                </p:cTn>
                              </p:par>
                              <p:par>
                                <p:cTn id="21" presetID="7" presetClass="entr" presetSubtype="4" fill="hold" grpId="0" nodeType="withEffect">
                                  <p:stCondLst>
                                    <p:cond delay="0"/>
                                  </p:stCondLst>
                                  <p:childTnLst>
                                    <p:set>
                                      <p:cBhvr>
                                        <p:cTn id="22" dur="1" fill="hold">
                                          <p:stCondLst>
                                            <p:cond delay="0"/>
                                          </p:stCondLst>
                                        </p:cTn>
                                        <p:tgtEl>
                                          <p:spTgt spid="36869"/>
                                        </p:tgtEl>
                                        <p:attrNameLst>
                                          <p:attrName>style.visibility</p:attrName>
                                        </p:attrNameLst>
                                      </p:cBhvr>
                                      <p:to>
                                        <p:strVal val="visible"/>
                                      </p:to>
                                    </p:set>
                                    <p:anim calcmode="lin" valueType="num">
                                      <p:cBhvr additive="base">
                                        <p:cTn id="23" dur="5000" fill="hold"/>
                                        <p:tgtEl>
                                          <p:spTgt spid="36869"/>
                                        </p:tgtEl>
                                        <p:attrNameLst>
                                          <p:attrName>ppt_x</p:attrName>
                                        </p:attrNameLst>
                                      </p:cBhvr>
                                      <p:tavLst>
                                        <p:tav tm="0">
                                          <p:val>
                                            <p:strVal val="#ppt_x"/>
                                          </p:val>
                                        </p:tav>
                                        <p:tav tm="100000">
                                          <p:val>
                                            <p:strVal val="#ppt_x"/>
                                          </p:val>
                                        </p:tav>
                                      </p:tavLst>
                                    </p:anim>
                                    <p:anim calcmode="lin" valueType="num">
                                      <p:cBhvr additive="base">
                                        <p:cTn id="24" dur="5000" fill="hold"/>
                                        <p:tgtEl>
                                          <p:spTgt spid="36869"/>
                                        </p:tgtEl>
                                        <p:attrNameLst>
                                          <p:attrName>ppt_y</p:attrName>
                                        </p:attrNameLst>
                                      </p:cBhvr>
                                      <p:tavLst>
                                        <p:tav tm="0">
                                          <p:val>
                                            <p:strVal val="1+#ppt_h/2"/>
                                          </p:val>
                                        </p:tav>
                                        <p:tav tm="100000">
                                          <p:val>
                                            <p:strVal val="#ppt_y"/>
                                          </p:val>
                                        </p:tav>
                                      </p:tavLst>
                                    </p:anim>
                                  </p:childTnLst>
                                </p:cTn>
                              </p:par>
                              <p:par>
                                <p:cTn id="25" presetID="7" presetClass="entr" presetSubtype="4" fill="hold" grpId="0" nodeType="withEffect">
                                  <p:stCondLst>
                                    <p:cond delay="0"/>
                                  </p:stCondLst>
                                  <p:childTnLst>
                                    <p:set>
                                      <p:cBhvr>
                                        <p:cTn id="26" dur="1" fill="hold">
                                          <p:stCondLst>
                                            <p:cond delay="0"/>
                                          </p:stCondLst>
                                        </p:cTn>
                                        <p:tgtEl>
                                          <p:spTgt spid="36872"/>
                                        </p:tgtEl>
                                        <p:attrNameLst>
                                          <p:attrName>style.visibility</p:attrName>
                                        </p:attrNameLst>
                                      </p:cBhvr>
                                      <p:to>
                                        <p:strVal val="visible"/>
                                      </p:to>
                                    </p:set>
                                    <p:anim calcmode="lin" valueType="num">
                                      <p:cBhvr additive="base">
                                        <p:cTn id="27" dur="5000" fill="hold"/>
                                        <p:tgtEl>
                                          <p:spTgt spid="36872"/>
                                        </p:tgtEl>
                                        <p:attrNameLst>
                                          <p:attrName>ppt_x</p:attrName>
                                        </p:attrNameLst>
                                      </p:cBhvr>
                                      <p:tavLst>
                                        <p:tav tm="0">
                                          <p:val>
                                            <p:strVal val="#ppt_x"/>
                                          </p:val>
                                        </p:tav>
                                        <p:tav tm="100000">
                                          <p:val>
                                            <p:strVal val="#ppt_x"/>
                                          </p:val>
                                        </p:tav>
                                      </p:tavLst>
                                    </p:anim>
                                    <p:anim calcmode="lin" valueType="num">
                                      <p:cBhvr additive="base">
                                        <p:cTn id="28" dur="5000" fill="hold"/>
                                        <p:tgtEl>
                                          <p:spTgt spid="36872"/>
                                        </p:tgtEl>
                                        <p:attrNameLst>
                                          <p:attrName>ppt_y</p:attrName>
                                        </p:attrNameLst>
                                      </p:cBhvr>
                                      <p:tavLst>
                                        <p:tav tm="0">
                                          <p:val>
                                            <p:strVal val="1+#ppt_h/2"/>
                                          </p:val>
                                        </p:tav>
                                        <p:tav tm="100000">
                                          <p:val>
                                            <p:strVal val="#ppt_y"/>
                                          </p:val>
                                        </p:tav>
                                      </p:tavLst>
                                    </p:anim>
                                  </p:childTnLst>
                                </p:cTn>
                              </p:par>
                              <p:par>
                                <p:cTn id="29" presetID="7" presetClass="entr" presetSubtype="4" fill="hold" grpId="0" nodeType="withEffect">
                                  <p:stCondLst>
                                    <p:cond delay="0"/>
                                  </p:stCondLst>
                                  <p:childTnLst>
                                    <p:set>
                                      <p:cBhvr>
                                        <p:cTn id="30" dur="1" fill="hold">
                                          <p:stCondLst>
                                            <p:cond delay="0"/>
                                          </p:stCondLst>
                                        </p:cTn>
                                        <p:tgtEl>
                                          <p:spTgt spid="36871"/>
                                        </p:tgtEl>
                                        <p:attrNameLst>
                                          <p:attrName>style.visibility</p:attrName>
                                        </p:attrNameLst>
                                      </p:cBhvr>
                                      <p:to>
                                        <p:strVal val="visible"/>
                                      </p:to>
                                    </p:set>
                                    <p:anim calcmode="lin" valueType="num">
                                      <p:cBhvr additive="base">
                                        <p:cTn id="31" dur="5000" fill="hold"/>
                                        <p:tgtEl>
                                          <p:spTgt spid="36871"/>
                                        </p:tgtEl>
                                        <p:attrNameLst>
                                          <p:attrName>ppt_x</p:attrName>
                                        </p:attrNameLst>
                                      </p:cBhvr>
                                      <p:tavLst>
                                        <p:tav tm="0">
                                          <p:val>
                                            <p:strVal val="#ppt_x"/>
                                          </p:val>
                                        </p:tav>
                                        <p:tav tm="100000">
                                          <p:val>
                                            <p:strVal val="#ppt_x"/>
                                          </p:val>
                                        </p:tav>
                                      </p:tavLst>
                                    </p:anim>
                                    <p:anim calcmode="lin" valueType="num">
                                      <p:cBhvr additive="base">
                                        <p:cTn id="32" dur="5000" fill="hold"/>
                                        <p:tgtEl>
                                          <p:spTgt spid="36871"/>
                                        </p:tgtEl>
                                        <p:attrNameLst>
                                          <p:attrName>ppt_y</p:attrName>
                                        </p:attrNameLst>
                                      </p:cBhvr>
                                      <p:tavLst>
                                        <p:tav tm="0">
                                          <p:val>
                                            <p:strVal val="1+#ppt_h/2"/>
                                          </p:val>
                                        </p:tav>
                                        <p:tav tm="100000">
                                          <p:val>
                                            <p:strVal val="#ppt_y"/>
                                          </p:val>
                                        </p:tav>
                                      </p:tavLst>
                                    </p:anim>
                                  </p:childTnLst>
                                </p:cTn>
                              </p:par>
                              <p:par>
                                <p:cTn id="33" presetID="7" presetClass="entr" presetSubtype="4" fill="hold" grpId="0" nodeType="withEffect">
                                  <p:stCondLst>
                                    <p:cond delay="0"/>
                                  </p:stCondLst>
                                  <p:childTnLst>
                                    <p:set>
                                      <p:cBhvr>
                                        <p:cTn id="34" dur="1" fill="hold">
                                          <p:stCondLst>
                                            <p:cond delay="0"/>
                                          </p:stCondLst>
                                        </p:cTn>
                                        <p:tgtEl>
                                          <p:spTgt spid="36877"/>
                                        </p:tgtEl>
                                        <p:attrNameLst>
                                          <p:attrName>style.visibility</p:attrName>
                                        </p:attrNameLst>
                                      </p:cBhvr>
                                      <p:to>
                                        <p:strVal val="visible"/>
                                      </p:to>
                                    </p:set>
                                    <p:anim calcmode="lin" valueType="num">
                                      <p:cBhvr additive="base">
                                        <p:cTn id="35" dur="5000" fill="hold"/>
                                        <p:tgtEl>
                                          <p:spTgt spid="36877"/>
                                        </p:tgtEl>
                                        <p:attrNameLst>
                                          <p:attrName>ppt_x</p:attrName>
                                        </p:attrNameLst>
                                      </p:cBhvr>
                                      <p:tavLst>
                                        <p:tav tm="0">
                                          <p:val>
                                            <p:strVal val="#ppt_x"/>
                                          </p:val>
                                        </p:tav>
                                        <p:tav tm="100000">
                                          <p:val>
                                            <p:strVal val="#ppt_x"/>
                                          </p:val>
                                        </p:tav>
                                      </p:tavLst>
                                    </p:anim>
                                    <p:anim calcmode="lin" valueType="num">
                                      <p:cBhvr additive="base">
                                        <p:cTn id="36" dur="5000" fill="hold"/>
                                        <p:tgtEl>
                                          <p:spTgt spid="36877"/>
                                        </p:tgtEl>
                                        <p:attrNameLst>
                                          <p:attrName>ppt_y</p:attrName>
                                        </p:attrNameLst>
                                      </p:cBhvr>
                                      <p:tavLst>
                                        <p:tav tm="0">
                                          <p:val>
                                            <p:strVal val="1+#ppt_h/2"/>
                                          </p:val>
                                        </p:tav>
                                        <p:tav tm="100000">
                                          <p:val>
                                            <p:strVal val="#ppt_y"/>
                                          </p:val>
                                        </p:tav>
                                      </p:tavLst>
                                    </p:anim>
                                  </p:childTnLst>
                                </p:cTn>
                              </p:par>
                              <p:par>
                                <p:cTn id="37" presetID="7" presetClass="entr" presetSubtype="4" fill="hold" grpId="0" nodeType="withEffect">
                                  <p:stCondLst>
                                    <p:cond delay="0"/>
                                  </p:stCondLst>
                                  <p:childTnLst>
                                    <p:set>
                                      <p:cBhvr>
                                        <p:cTn id="38" dur="1" fill="hold">
                                          <p:stCondLst>
                                            <p:cond delay="0"/>
                                          </p:stCondLst>
                                        </p:cTn>
                                        <p:tgtEl>
                                          <p:spTgt spid="36876"/>
                                        </p:tgtEl>
                                        <p:attrNameLst>
                                          <p:attrName>style.visibility</p:attrName>
                                        </p:attrNameLst>
                                      </p:cBhvr>
                                      <p:to>
                                        <p:strVal val="visible"/>
                                      </p:to>
                                    </p:set>
                                    <p:anim calcmode="lin" valueType="num">
                                      <p:cBhvr additive="base">
                                        <p:cTn id="39" dur="5000" fill="hold"/>
                                        <p:tgtEl>
                                          <p:spTgt spid="36876"/>
                                        </p:tgtEl>
                                        <p:attrNameLst>
                                          <p:attrName>ppt_x</p:attrName>
                                        </p:attrNameLst>
                                      </p:cBhvr>
                                      <p:tavLst>
                                        <p:tav tm="0">
                                          <p:val>
                                            <p:strVal val="#ppt_x"/>
                                          </p:val>
                                        </p:tav>
                                        <p:tav tm="100000">
                                          <p:val>
                                            <p:strVal val="#ppt_x"/>
                                          </p:val>
                                        </p:tav>
                                      </p:tavLst>
                                    </p:anim>
                                    <p:anim calcmode="lin" valueType="num">
                                      <p:cBhvr additive="base">
                                        <p:cTn id="40" dur="5000" fill="hold"/>
                                        <p:tgtEl>
                                          <p:spTgt spid="36876"/>
                                        </p:tgtEl>
                                        <p:attrNameLst>
                                          <p:attrName>ppt_y</p:attrName>
                                        </p:attrNameLst>
                                      </p:cBhvr>
                                      <p:tavLst>
                                        <p:tav tm="0">
                                          <p:val>
                                            <p:strVal val="1+#ppt_h/2"/>
                                          </p:val>
                                        </p:tav>
                                        <p:tav tm="100000">
                                          <p:val>
                                            <p:strVal val="#ppt_y"/>
                                          </p:val>
                                        </p:tav>
                                      </p:tavLst>
                                    </p:anim>
                                  </p:childTnLst>
                                </p:cTn>
                              </p:par>
                              <p:par>
                                <p:cTn id="41" presetID="7" presetClass="entr" presetSubtype="4" fill="hold" grpId="0" nodeType="withEffect">
                                  <p:stCondLst>
                                    <p:cond delay="0"/>
                                  </p:stCondLst>
                                  <p:childTnLst>
                                    <p:set>
                                      <p:cBhvr>
                                        <p:cTn id="42" dur="1" fill="hold">
                                          <p:stCondLst>
                                            <p:cond delay="0"/>
                                          </p:stCondLst>
                                        </p:cTn>
                                        <p:tgtEl>
                                          <p:spTgt spid="36878"/>
                                        </p:tgtEl>
                                        <p:attrNameLst>
                                          <p:attrName>style.visibility</p:attrName>
                                        </p:attrNameLst>
                                      </p:cBhvr>
                                      <p:to>
                                        <p:strVal val="visible"/>
                                      </p:to>
                                    </p:set>
                                    <p:anim calcmode="lin" valueType="num">
                                      <p:cBhvr additive="base">
                                        <p:cTn id="43" dur="5000" fill="hold"/>
                                        <p:tgtEl>
                                          <p:spTgt spid="36878"/>
                                        </p:tgtEl>
                                        <p:attrNameLst>
                                          <p:attrName>ppt_x</p:attrName>
                                        </p:attrNameLst>
                                      </p:cBhvr>
                                      <p:tavLst>
                                        <p:tav tm="0">
                                          <p:val>
                                            <p:strVal val="#ppt_x"/>
                                          </p:val>
                                        </p:tav>
                                        <p:tav tm="100000">
                                          <p:val>
                                            <p:strVal val="#ppt_x"/>
                                          </p:val>
                                        </p:tav>
                                      </p:tavLst>
                                    </p:anim>
                                    <p:anim calcmode="lin" valueType="num">
                                      <p:cBhvr additive="base">
                                        <p:cTn id="44" dur="5000" fill="hold"/>
                                        <p:tgtEl>
                                          <p:spTgt spid="36878"/>
                                        </p:tgtEl>
                                        <p:attrNameLst>
                                          <p:attrName>ppt_y</p:attrName>
                                        </p:attrNameLst>
                                      </p:cBhvr>
                                      <p:tavLst>
                                        <p:tav tm="0">
                                          <p:val>
                                            <p:strVal val="1+#ppt_h/2"/>
                                          </p:val>
                                        </p:tav>
                                        <p:tav tm="100000">
                                          <p:val>
                                            <p:strVal val="#ppt_y"/>
                                          </p:val>
                                        </p:tav>
                                      </p:tavLst>
                                    </p:anim>
                                  </p:childTnLst>
                                </p:cTn>
                              </p:par>
                              <p:par>
                                <p:cTn id="45" presetID="7" presetClass="entr" presetSubtype="4" fill="hold" grpId="0" nodeType="withEffect">
                                  <p:stCondLst>
                                    <p:cond delay="0"/>
                                  </p:stCondLst>
                                  <p:childTnLst>
                                    <p:set>
                                      <p:cBhvr>
                                        <p:cTn id="46" dur="1" fill="hold">
                                          <p:stCondLst>
                                            <p:cond delay="0"/>
                                          </p:stCondLst>
                                        </p:cTn>
                                        <p:tgtEl>
                                          <p:spTgt spid="36870"/>
                                        </p:tgtEl>
                                        <p:attrNameLst>
                                          <p:attrName>style.visibility</p:attrName>
                                        </p:attrNameLst>
                                      </p:cBhvr>
                                      <p:to>
                                        <p:strVal val="visible"/>
                                      </p:to>
                                    </p:set>
                                    <p:anim calcmode="lin" valueType="num">
                                      <p:cBhvr additive="base">
                                        <p:cTn id="47" dur="5000" fill="hold"/>
                                        <p:tgtEl>
                                          <p:spTgt spid="36870"/>
                                        </p:tgtEl>
                                        <p:attrNameLst>
                                          <p:attrName>ppt_x</p:attrName>
                                        </p:attrNameLst>
                                      </p:cBhvr>
                                      <p:tavLst>
                                        <p:tav tm="0">
                                          <p:val>
                                            <p:strVal val="#ppt_x"/>
                                          </p:val>
                                        </p:tav>
                                        <p:tav tm="100000">
                                          <p:val>
                                            <p:strVal val="#ppt_x"/>
                                          </p:val>
                                        </p:tav>
                                      </p:tavLst>
                                    </p:anim>
                                    <p:anim calcmode="lin" valueType="num">
                                      <p:cBhvr additive="base">
                                        <p:cTn id="48" dur="5000" fill="hold"/>
                                        <p:tgtEl>
                                          <p:spTgt spid="3687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8" grpId="0" animBg="1"/>
      <p:bldP spid="36869" grpId="0" animBg="1"/>
      <p:bldP spid="36870" grpId="0" animBg="1"/>
      <p:bldP spid="36871" grpId="0" animBg="1"/>
      <p:bldP spid="36872" grpId="0" animBg="1"/>
      <p:bldP spid="36873" grpId="0" animBg="1"/>
      <p:bldP spid="36874" grpId="0" animBg="1"/>
      <p:bldP spid="36875" grpId="0" animBg="1"/>
      <p:bldP spid="36876" grpId="0" animBg="1"/>
      <p:bldP spid="36877" grpId="0" animBg="1"/>
      <p:bldP spid="36878" grpId="0" animBg="1"/>
    </p:bld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617220" y="772230"/>
            <a:ext cx="11109960" cy="1158346"/>
          </a:xfrm>
        </p:spPr>
        <p:txBody>
          <a:bodyPr/>
          <a:lstStyle/>
          <a:p>
            <a:r>
              <a:rPr lang="en-US" sz="3900" smtClean="0">
                <a:solidFill>
                  <a:srgbClr val="FF0000"/>
                </a:solidFill>
                <a:latin typeface="Times New Roman" pitchFamily="18" charset="0"/>
              </a:rPr>
              <a:t>Chuẩn bị bài mới:</a:t>
            </a:r>
            <a:br>
              <a:rPr lang="en-US" sz="3900" smtClean="0">
                <a:solidFill>
                  <a:srgbClr val="FF0000"/>
                </a:solidFill>
                <a:latin typeface="Times New Roman" pitchFamily="18" charset="0"/>
              </a:rPr>
            </a:br>
            <a:endParaRPr lang="en-US" sz="3900" smtClean="0">
              <a:solidFill>
                <a:srgbClr val="FF0000"/>
              </a:solidFill>
              <a:latin typeface="Times New Roman" pitchFamily="18" charset="0"/>
            </a:endParaRPr>
          </a:p>
        </p:txBody>
      </p:sp>
      <p:sp>
        <p:nvSpPr>
          <p:cNvPr id="37891" name="Rectangle 3"/>
          <p:cNvSpPr>
            <a:spLocks noGrp="1" noChangeArrowheads="1"/>
          </p:cNvSpPr>
          <p:nvPr>
            <p:ph type="body" idx="1"/>
          </p:nvPr>
        </p:nvSpPr>
        <p:spPr>
          <a:xfrm>
            <a:off x="617220" y="1853354"/>
            <a:ext cx="11109960" cy="4432282"/>
          </a:xfrm>
        </p:spPr>
        <p:txBody>
          <a:bodyPr/>
          <a:lstStyle/>
          <a:p>
            <a:r>
              <a:rPr lang="en-US" sz="3400" b="1" smtClean="0">
                <a:solidFill>
                  <a:srgbClr val="0000CC"/>
                </a:solidFill>
                <a:latin typeface="Times New Roman" pitchFamily="18" charset="0"/>
              </a:rPr>
              <a:t>Ôn lại các bài đã học.</a:t>
            </a:r>
          </a:p>
          <a:p>
            <a:r>
              <a:rPr lang="en-US" sz="3400" b="1" smtClean="0">
                <a:solidFill>
                  <a:srgbClr val="0000CC"/>
                </a:solidFill>
                <a:latin typeface="Times New Roman" pitchFamily="18" charset="0"/>
              </a:rPr>
              <a:t>Chuẩn bị bài 10 : Ôn tập</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7890"/>
                                        </p:tgtEl>
                                        <p:attrNameLst>
                                          <p:attrName>style.visibility</p:attrName>
                                        </p:attrNameLst>
                                      </p:cBhvr>
                                      <p:to>
                                        <p:strVal val="visible"/>
                                      </p:to>
                                    </p:set>
                                    <p:animEffect transition="in" filter="box(in)">
                                      <p:cBhvr>
                                        <p:cTn id="7" dur="500"/>
                                        <p:tgtEl>
                                          <p:spTgt spid="3789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7891">
                                            <p:txEl>
                                              <p:pRg st="0" end="0"/>
                                            </p:txEl>
                                          </p:spTgt>
                                        </p:tgtEl>
                                        <p:attrNameLst>
                                          <p:attrName>style.visibility</p:attrName>
                                        </p:attrNameLst>
                                      </p:cBhvr>
                                      <p:to>
                                        <p:strVal val="visible"/>
                                      </p:to>
                                    </p:set>
                                    <p:animEffect transition="in" filter="blinds(horizontal)">
                                      <p:cBhvr>
                                        <p:cTn id="12" dur="500"/>
                                        <p:tgtEl>
                                          <p:spTgt spid="3789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7891">
                                            <p:txEl>
                                              <p:pRg st="1" end="1"/>
                                            </p:txEl>
                                          </p:spTgt>
                                        </p:tgtEl>
                                        <p:attrNameLst>
                                          <p:attrName>style.visibility</p:attrName>
                                        </p:attrNameLst>
                                      </p:cBhvr>
                                      <p:to>
                                        <p:strVal val="visible"/>
                                      </p:to>
                                    </p:set>
                                    <p:animEffect transition="in" filter="blinds(horizontal)">
                                      <p:cBhvr>
                                        <p:cTn id="17" dur="500"/>
                                        <p:tgtEl>
                                          <p:spTgt spid="3789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0" grpId="0"/>
      <p:bldP spid="37891" grpId="0" build="p"/>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8" name="Text Box 6"/>
          <p:cNvSpPr txBox="1">
            <a:spLocks noChangeArrowheads="1"/>
          </p:cNvSpPr>
          <p:nvPr/>
        </p:nvSpPr>
        <p:spPr bwMode="auto">
          <a:xfrm>
            <a:off x="609600" y="231669"/>
            <a:ext cx="11125200" cy="942323"/>
          </a:xfrm>
          <a:prstGeom prst="rect">
            <a:avLst/>
          </a:prstGeom>
          <a:noFill/>
          <a:ln w="9525">
            <a:noFill/>
            <a:miter lim="800000"/>
            <a:headEnd/>
            <a:tailEnd/>
          </a:ln>
        </p:spPr>
        <p:txBody>
          <a:bodyPr wrap="square" lIns="110249" tIns="55125" rIns="110249" bIns="55125">
            <a:spAutoFit/>
          </a:bodyPr>
          <a:lstStyle/>
          <a:p>
            <a:pPr algn="ctr">
              <a:spcBef>
                <a:spcPct val="50000"/>
              </a:spcBef>
            </a:pPr>
            <a:r>
              <a:rPr lang="en-US" sz="5400" b="1">
                <a:latin typeface="Arial" pitchFamily="34" charset="0"/>
                <a:cs typeface="Arial" pitchFamily="34" charset="0"/>
              </a:rPr>
              <a:t>Đáp án :</a:t>
            </a:r>
            <a:r>
              <a:rPr lang="en-US" sz="5400" b="1">
                <a:solidFill>
                  <a:srgbClr val="FF0000"/>
                </a:solidFill>
                <a:latin typeface="Arial" pitchFamily="34" charset="0"/>
                <a:cs typeface="Arial" pitchFamily="34" charset="0"/>
              </a:rPr>
              <a:t> THÀNH PHỐ ĐÀ LẠT</a:t>
            </a:r>
          </a:p>
        </p:txBody>
      </p:sp>
      <p:pic>
        <p:nvPicPr>
          <p:cNvPr id="3" name="Picture 2"/>
          <p:cNvPicPr>
            <a:picLocks noChangeAspect="1"/>
          </p:cNvPicPr>
          <p:nvPr/>
        </p:nvPicPr>
        <p:blipFill>
          <a:blip r:embed="rId2"/>
          <a:stretch>
            <a:fillRect/>
          </a:stretch>
        </p:blipFill>
        <p:spPr>
          <a:xfrm>
            <a:off x="1409700" y="1173992"/>
            <a:ext cx="9525000" cy="577608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iterate type="lt">
                                    <p:tmPct val="5000"/>
                                  </p:iterate>
                                  <p:childTnLst>
                                    <p:set>
                                      <p:cBhvr>
                                        <p:cTn id="6" dur="1" fill="hold">
                                          <p:stCondLst>
                                            <p:cond delay="0"/>
                                          </p:stCondLst>
                                        </p:cTn>
                                        <p:tgtEl>
                                          <p:spTgt spid="33798"/>
                                        </p:tgtEl>
                                        <p:attrNameLst>
                                          <p:attrName>style.visibility</p:attrName>
                                        </p:attrNameLst>
                                      </p:cBhvr>
                                      <p:to>
                                        <p:strVal val="visible"/>
                                      </p:to>
                                    </p:set>
                                    <p:anim calcmode="lin" valueType="num">
                                      <p:cBhvr>
                                        <p:cTn id="7" dur="1000" fill="hold"/>
                                        <p:tgtEl>
                                          <p:spTgt spid="33798"/>
                                        </p:tgtEl>
                                        <p:attrNameLst>
                                          <p:attrName>ppt_w</p:attrName>
                                        </p:attrNameLst>
                                      </p:cBhvr>
                                      <p:tavLst>
                                        <p:tav tm="0">
                                          <p:val>
                                            <p:fltVal val="0"/>
                                          </p:val>
                                        </p:tav>
                                        <p:tav tm="100000">
                                          <p:val>
                                            <p:strVal val="#ppt_w"/>
                                          </p:val>
                                        </p:tav>
                                      </p:tavLst>
                                    </p:anim>
                                    <p:anim calcmode="lin" valueType="num">
                                      <p:cBhvr>
                                        <p:cTn id="8" dur="1000" fill="hold"/>
                                        <p:tgtEl>
                                          <p:spTgt spid="33798"/>
                                        </p:tgtEl>
                                        <p:attrNameLst>
                                          <p:attrName>ppt_h</p:attrName>
                                        </p:attrNameLst>
                                      </p:cBhvr>
                                      <p:tavLst>
                                        <p:tav tm="0">
                                          <p:val>
                                            <p:fltVal val="0"/>
                                          </p:val>
                                        </p:tav>
                                        <p:tav tm="100000">
                                          <p:val>
                                            <p:strVal val="#ppt_h"/>
                                          </p:val>
                                        </p:tav>
                                      </p:tavLst>
                                    </p:anim>
                                    <p:anim calcmode="lin" valueType="num">
                                      <p:cBhvr>
                                        <p:cTn id="9" dur="1000" fill="hold"/>
                                        <p:tgtEl>
                                          <p:spTgt spid="33798"/>
                                        </p:tgtEl>
                                        <p:attrNameLst>
                                          <p:attrName>style.rotation</p:attrName>
                                        </p:attrNameLst>
                                      </p:cBhvr>
                                      <p:tavLst>
                                        <p:tav tm="0">
                                          <p:val>
                                            <p:fltVal val="90"/>
                                          </p:val>
                                        </p:tav>
                                        <p:tav tm="100000">
                                          <p:val>
                                            <p:fltVal val="0"/>
                                          </p:val>
                                        </p:tav>
                                      </p:tavLst>
                                    </p:anim>
                                    <p:animEffect transition="in" filter="fade">
                                      <p:cBhvr>
                                        <p:cTn id="10" dur="1000"/>
                                        <p:tgtEl>
                                          <p:spTgt spid="337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8" grpId="0"/>
    </p:bld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6" name="Rectangle 4"/>
          <p:cNvSpPr>
            <a:spLocks noGrp="1" noChangeArrowheads="1"/>
          </p:cNvSpPr>
          <p:nvPr>
            <p:ph type="title"/>
          </p:nvPr>
        </p:nvSpPr>
        <p:spPr>
          <a:xfrm>
            <a:off x="609600" y="2027237"/>
            <a:ext cx="11109960" cy="1081123"/>
          </a:xfrm>
        </p:spPr>
        <p:txBody>
          <a:bodyPr/>
          <a:lstStyle/>
          <a:p>
            <a:pPr eaLnBrk="1" hangingPunct="1"/>
            <a:r>
              <a:rPr lang="en-US" sz="7200" b="1" i="1" dirty="0" err="1" smtClean="0">
                <a:solidFill>
                  <a:srgbClr val="FF5050"/>
                </a:solidFill>
                <a:latin typeface="Times New Roman" pitchFamily="18" charset="0"/>
              </a:rPr>
              <a:t>Bài</a:t>
            </a:r>
            <a:r>
              <a:rPr lang="en-US" sz="7200" b="1" i="1" dirty="0" smtClean="0">
                <a:solidFill>
                  <a:srgbClr val="FF5050"/>
                </a:solidFill>
                <a:latin typeface="Times New Roman" pitchFamily="18" charset="0"/>
              </a:rPr>
              <a:t> </a:t>
            </a:r>
            <a:r>
              <a:rPr lang="en-US" sz="7200" b="1" i="1" dirty="0" err="1" smtClean="0">
                <a:solidFill>
                  <a:srgbClr val="FF5050"/>
                </a:solidFill>
                <a:latin typeface="Times New Roman" pitchFamily="18" charset="0"/>
              </a:rPr>
              <a:t>học</a:t>
            </a:r>
            <a:r>
              <a:rPr lang="en-US" sz="7200" b="1" i="1" dirty="0" smtClean="0">
                <a:solidFill>
                  <a:srgbClr val="FF5050"/>
                </a:solidFill>
                <a:latin typeface="Times New Roman" pitchFamily="18" charset="0"/>
              </a:rPr>
              <a:t> </a:t>
            </a:r>
            <a:r>
              <a:rPr lang="en-US" sz="7200" b="1" i="1" dirty="0" err="1" smtClean="0">
                <a:solidFill>
                  <a:srgbClr val="FF5050"/>
                </a:solidFill>
                <a:latin typeface="Times New Roman" pitchFamily="18" charset="0"/>
              </a:rPr>
              <a:t>kết</a:t>
            </a:r>
            <a:r>
              <a:rPr lang="en-US" sz="7200" b="1" i="1" dirty="0" smtClean="0">
                <a:solidFill>
                  <a:srgbClr val="FF5050"/>
                </a:solidFill>
                <a:latin typeface="Times New Roman" pitchFamily="18" charset="0"/>
              </a:rPr>
              <a:t> </a:t>
            </a:r>
            <a:r>
              <a:rPr lang="en-US" sz="7200" b="1" i="1" dirty="0" err="1" smtClean="0">
                <a:solidFill>
                  <a:srgbClr val="FF5050"/>
                </a:solidFill>
                <a:latin typeface="Times New Roman" pitchFamily="18" charset="0"/>
              </a:rPr>
              <a:t>thúc</a:t>
            </a:r>
            <a:endParaRPr lang="en-US" sz="7200" b="1" i="1" dirty="0" smtClean="0">
              <a:solidFill>
                <a:srgbClr val="FF5050"/>
              </a:solidFill>
              <a:latin typeface="Times New Roman" pitchFamily="18" charset="0"/>
            </a:endParaRPr>
          </a:p>
        </p:txBody>
      </p:sp>
      <p:pic>
        <p:nvPicPr>
          <p:cNvPr id="31747" name="Picture 5" descr="butterfly"/>
          <p:cNvPicPr>
            <a:picLocks noChangeAspect="1" noChangeArrowheads="1" noCrop="1"/>
          </p:cNvPicPr>
          <p:nvPr/>
        </p:nvPicPr>
        <p:blipFill>
          <a:blip r:embed="rId2"/>
          <a:srcRect/>
          <a:stretch>
            <a:fillRect/>
          </a:stretch>
        </p:blipFill>
        <p:spPr bwMode="auto">
          <a:xfrm>
            <a:off x="4396502" y="3262806"/>
            <a:ext cx="3536156" cy="164099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 name="Rectangle 11"/>
          <p:cNvSpPr txBox="1">
            <a:spLocks noChangeArrowheads="1"/>
          </p:cNvSpPr>
          <p:nvPr/>
        </p:nvSpPr>
        <p:spPr bwMode="auto">
          <a:xfrm>
            <a:off x="152400" y="1570037"/>
            <a:ext cx="11963400" cy="5380038"/>
          </a:xfrm>
          <a:prstGeom prst="rect">
            <a:avLst/>
          </a:prstGeom>
          <a:noFill/>
          <a:ln w="9525">
            <a:noFill/>
            <a:miter lim="800000"/>
            <a:headEnd/>
            <a:tailEnd/>
          </a:ln>
        </p:spPr>
        <p:txBody>
          <a:bodyPr lIns="110249" tIns="55125" rIns="110249" bIns="55125" anchor="ctr"/>
          <a:lstStyle/>
          <a:p>
            <a:pPr marL="914400" indent="-914400">
              <a:defRPr/>
            </a:pPr>
            <a:r>
              <a:rPr lang="en-US" sz="5400" b="1" kern="0" dirty="0" smtClean="0">
                <a:ea typeface="+mj-ea"/>
                <a:cs typeface="Times New Roman" panose="02020603050405020304" pitchFamily="18" charset="0"/>
              </a:rPr>
              <a:t>1. </a:t>
            </a:r>
            <a:r>
              <a:rPr lang="en-US" sz="5400" b="1" kern="0" dirty="0" err="1" smtClean="0">
                <a:ea typeface="+mj-ea"/>
                <a:cs typeface="Times New Roman" panose="02020603050405020304" pitchFamily="18" charset="0"/>
              </a:rPr>
              <a:t>Thành</a:t>
            </a:r>
            <a:r>
              <a:rPr lang="en-US" sz="5400" b="1" kern="0" dirty="0" smtClean="0">
                <a:ea typeface="+mj-ea"/>
                <a:cs typeface="Times New Roman" panose="02020603050405020304" pitchFamily="18" charset="0"/>
              </a:rPr>
              <a:t> </a:t>
            </a:r>
            <a:r>
              <a:rPr lang="en-US" sz="5400" b="1" kern="0" dirty="0" err="1">
                <a:ea typeface="+mj-ea"/>
                <a:cs typeface="Times New Roman" panose="02020603050405020304" pitchFamily="18" charset="0"/>
              </a:rPr>
              <a:t>phố</a:t>
            </a:r>
            <a:r>
              <a:rPr lang="en-US" sz="5400" b="1" kern="0" dirty="0">
                <a:ea typeface="+mj-ea"/>
                <a:cs typeface="Times New Roman" panose="02020603050405020304" pitchFamily="18" charset="0"/>
              </a:rPr>
              <a:t> </a:t>
            </a:r>
            <a:r>
              <a:rPr lang="en-US" sz="5400" b="1" kern="0" dirty="0" err="1">
                <a:ea typeface="+mj-ea"/>
                <a:cs typeface="Times New Roman" panose="02020603050405020304" pitchFamily="18" charset="0"/>
              </a:rPr>
              <a:t>nổi</a:t>
            </a:r>
            <a:r>
              <a:rPr lang="en-US" sz="5400" b="1" kern="0" dirty="0">
                <a:ea typeface="+mj-ea"/>
                <a:cs typeface="Times New Roman" panose="02020603050405020304" pitchFamily="18" charset="0"/>
              </a:rPr>
              <a:t> </a:t>
            </a:r>
            <a:r>
              <a:rPr lang="en-US" sz="5400" b="1" kern="0" dirty="0" err="1">
                <a:ea typeface="+mj-ea"/>
                <a:cs typeface="Times New Roman" panose="02020603050405020304" pitchFamily="18" charset="0"/>
              </a:rPr>
              <a:t>tiếng</a:t>
            </a:r>
            <a:r>
              <a:rPr lang="en-US" sz="5400" b="1" kern="0" dirty="0">
                <a:ea typeface="+mj-ea"/>
                <a:cs typeface="Times New Roman" panose="02020603050405020304" pitchFamily="18" charset="0"/>
              </a:rPr>
              <a:t> </a:t>
            </a:r>
            <a:r>
              <a:rPr lang="en-US" sz="5400" b="1" kern="0" dirty="0" err="1">
                <a:ea typeface="+mj-ea"/>
                <a:cs typeface="Times New Roman" panose="02020603050405020304" pitchFamily="18" charset="0"/>
              </a:rPr>
              <a:t>về</a:t>
            </a:r>
            <a:r>
              <a:rPr lang="en-US" sz="5400" b="1" kern="0" dirty="0">
                <a:ea typeface="+mj-ea"/>
                <a:cs typeface="Times New Roman" panose="02020603050405020304" pitchFamily="18" charset="0"/>
              </a:rPr>
              <a:t> </a:t>
            </a:r>
            <a:r>
              <a:rPr lang="en-US" sz="5400" b="1" kern="0" dirty="0" err="1">
                <a:ea typeface="+mj-ea"/>
                <a:cs typeface="Times New Roman" panose="02020603050405020304" pitchFamily="18" charset="0"/>
              </a:rPr>
              <a:t>rừng</a:t>
            </a:r>
            <a:r>
              <a:rPr lang="en-US" sz="5400" b="1" kern="0" dirty="0">
                <a:ea typeface="+mj-ea"/>
                <a:cs typeface="Times New Roman" panose="02020603050405020304" pitchFamily="18" charset="0"/>
              </a:rPr>
              <a:t> </a:t>
            </a:r>
            <a:r>
              <a:rPr lang="en-US" sz="5400" b="1" kern="0" dirty="0" err="1" smtClean="0">
                <a:ea typeface="+mj-ea"/>
                <a:cs typeface="Times New Roman" panose="02020603050405020304" pitchFamily="18" charset="0"/>
              </a:rPr>
              <a:t>thông</a:t>
            </a:r>
            <a:endParaRPr lang="en-US" sz="5400" b="1" kern="0" dirty="0">
              <a:ea typeface="+mj-ea"/>
              <a:cs typeface="Times New Roman" panose="02020603050405020304" pitchFamily="18" charset="0"/>
            </a:endParaRPr>
          </a:p>
          <a:p>
            <a:pPr marL="914400" indent="-914400">
              <a:defRPr/>
            </a:pPr>
            <a:r>
              <a:rPr lang="en-US" sz="5400" b="1" kern="0" dirty="0" err="1" smtClean="0">
                <a:ea typeface="+mj-ea"/>
                <a:cs typeface="Times New Roman" panose="02020603050405020304" pitchFamily="18" charset="0"/>
              </a:rPr>
              <a:t>và</a:t>
            </a:r>
            <a:r>
              <a:rPr lang="en-US" sz="5400" b="1" kern="0" dirty="0" smtClean="0">
                <a:ea typeface="+mj-ea"/>
                <a:cs typeface="Times New Roman" panose="02020603050405020304" pitchFamily="18" charset="0"/>
              </a:rPr>
              <a:t> </a:t>
            </a:r>
            <a:r>
              <a:rPr lang="en-US" sz="5400" b="1" kern="0" dirty="0" err="1">
                <a:ea typeface="+mj-ea"/>
                <a:cs typeface="Times New Roman" panose="02020603050405020304" pitchFamily="18" charset="0"/>
              </a:rPr>
              <a:t>thác</a:t>
            </a:r>
            <a:r>
              <a:rPr lang="en-US" sz="5400" b="1" kern="0" dirty="0">
                <a:ea typeface="+mj-ea"/>
                <a:cs typeface="Times New Roman" panose="02020603050405020304" pitchFamily="18" charset="0"/>
              </a:rPr>
              <a:t> </a:t>
            </a:r>
            <a:r>
              <a:rPr lang="en-US" sz="5400" b="1" kern="0" dirty="0" err="1" smtClean="0">
                <a:ea typeface="+mj-ea"/>
                <a:cs typeface="Times New Roman" panose="02020603050405020304" pitchFamily="18" charset="0"/>
              </a:rPr>
              <a:t>nước</a:t>
            </a:r>
            <a:r>
              <a:rPr lang="en-US" sz="5400" b="1" kern="0" dirty="0" smtClean="0">
                <a:ea typeface="+mj-ea"/>
                <a:cs typeface="Times New Roman" panose="02020603050405020304" pitchFamily="18" charset="0"/>
              </a:rPr>
              <a:t>.</a:t>
            </a:r>
          </a:p>
          <a:p>
            <a:pPr marL="914400" indent="-914400">
              <a:defRPr/>
            </a:pPr>
            <a:r>
              <a:rPr lang="en-US" sz="5400" b="1" kern="0" dirty="0" smtClean="0">
                <a:cs typeface="Times New Roman" panose="02020603050405020304" pitchFamily="18" charset="0"/>
              </a:rPr>
              <a:t>2. </a:t>
            </a:r>
            <a:r>
              <a:rPr lang="en-US" sz="5400" b="1" kern="0" dirty="0" err="1" smtClean="0">
                <a:cs typeface="Times New Roman" panose="02020603050405020304" pitchFamily="18" charset="0"/>
              </a:rPr>
              <a:t>Đà</a:t>
            </a:r>
            <a:r>
              <a:rPr lang="en-US" sz="5400" b="1" kern="0" dirty="0" smtClean="0">
                <a:cs typeface="Times New Roman" panose="02020603050405020304" pitchFamily="18" charset="0"/>
              </a:rPr>
              <a:t> </a:t>
            </a:r>
            <a:r>
              <a:rPr lang="en-US" sz="5400" b="1" kern="0" dirty="0" err="1" smtClean="0">
                <a:cs typeface="Times New Roman" panose="02020603050405020304" pitchFamily="18" charset="0"/>
              </a:rPr>
              <a:t>Lạt</a:t>
            </a:r>
            <a:r>
              <a:rPr lang="en-US" sz="5400" b="1" kern="0" dirty="0" smtClean="0">
                <a:cs typeface="Times New Roman" panose="02020603050405020304" pitchFamily="18" charset="0"/>
              </a:rPr>
              <a:t> - </a:t>
            </a:r>
            <a:r>
              <a:rPr lang="en-US" sz="5400" b="1" kern="0" dirty="0" err="1" smtClean="0">
                <a:cs typeface="Times New Roman" panose="02020603050405020304" pitchFamily="18" charset="0"/>
              </a:rPr>
              <a:t>thành</a:t>
            </a:r>
            <a:r>
              <a:rPr lang="en-US" sz="5400" b="1" kern="0" dirty="0" smtClean="0">
                <a:cs typeface="Times New Roman" panose="02020603050405020304" pitchFamily="18" charset="0"/>
              </a:rPr>
              <a:t> </a:t>
            </a:r>
            <a:r>
              <a:rPr lang="en-US" sz="5400" b="1" kern="0" dirty="0" err="1" smtClean="0">
                <a:cs typeface="Times New Roman" panose="02020603050405020304" pitchFamily="18" charset="0"/>
              </a:rPr>
              <a:t>phố</a:t>
            </a:r>
            <a:r>
              <a:rPr lang="en-US" sz="5400" b="1" kern="0" dirty="0" smtClean="0">
                <a:cs typeface="Times New Roman" panose="02020603050405020304" pitchFamily="18" charset="0"/>
              </a:rPr>
              <a:t> du </a:t>
            </a:r>
            <a:r>
              <a:rPr lang="en-US" sz="5400" b="1" kern="0" dirty="0" err="1" smtClean="0">
                <a:cs typeface="Times New Roman" panose="02020603050405020304" pitchFamily="18" charset="0"/>
              </a:rPr>
              <a:t>lịch</a:t>
            </a:r>
            <a:r>
              <a:rPr lang="en-US" sz="5400" b="1" kern="0" dirty="0" smtClean="0">
                <a:cs typeface="Times New Roman" panose="02020603050405020304" pitchFamily="18" charset="0"/>
              </a:rPr>
              <a:t> </a:t>
            </a:r>
            <a:r>
              <a:rPr lang="en-US" sz="5400" b="1" kern="0" dirty="0" err="1" smtClean="0">
                <a:cs typeface="Times New Roman" panose="02020603050405020304" pitchFamily="18" charset="0"/>
              </a:rPr>
              <a:t>và</a:t>
            </a:r>
            <a:r>
              <a:rPr lang="en-US" sz="5400" b="1" kern="0" dirty="0" smtClean="0">
                <a:cs typeface="Times New Roman" panose="02020603050405020304" pitchFamily="18" charset="0"/>
              </a:rPr>
              <a:t> </a:t>
            </a:r>
            <a:r>
              <a:rPr lang="en-US" sz="5400" b="1" kern="0" dirty="0" err="1" smtClean="0">
                <a:cs typeface="Times New Roman" panose="02020603050405020304" pitchFamily="18" charset="0"/>
              </a:rPr>
              <a:t>nghỉ</a:t>
            </a:r>
            <a:endParaRPr lang="en-US" sz="5400" b="1" kern="0" dirty="0">
              <a:cs typeface="Times New Roman" panose="02020603050405020304" pitchFamily="18" charset="0"/>
            </a:endParaRPr>
          </a:p>
          <a:p>
            <a:pPr marL="914400" indent="-914400">
              <a:defRPr/>
            </a:pPr>
            <a:r>
              <a:rPr lang="en-US" sz="5400" b="1" kern="0" dirty="0" err="1" smtClean="0">
                <a:cs typeface="Times New Roman" panose="02020603050405020304" pitchFamily="18" charset="0"/>
              </a:rPr>
              <a:t>mát</a:t>
            </a:r>
            <a:r>
              <a:rPr lang="en-US" sz="5400" b="1" kern="0" dirty="0" smtClean="0">
                <a:cs typeface="Times New Roman" panose="02020603050405020304" pitchFamily="18" charset="0"/>
              </a:rPr>
              <a:t>.</a:t>
            </a:r>
          </a:p>
          <a:p>
            <a:pPr marL="914400" indent="-914400">
              <a:defRPr/>
            </a:pPr>
            <a:r>
              <a:rPr lang="en-US" sz="5400" b="1" kern="0" dirty="0" smtClean="0">
                <a:cs typeface="Times New Roman" panose="02020603050405020304" pitchFamily="18" charset="0"/>
              </a:rPr>
              <a:t>3. </a:t>
            </a:r>
            <a:r>
              <a:rPr lang="en-US" sz="5400" b="1" kern="0" dirty="0" err="1" smtClean="0">
                <a:cs typeface="Times New Roman" panose="02020603050405020304" pitchFamily="18" charset="0"/>
              </a:rPr>
              <a:t>Hoa</a:t>
            </a:r>
            <a:r>
              <a:rPr lang="en-US" sz="5400" b="1" kern="0" dirty="0" smtClean="0">
                <a:cs typeface="Times New Roman" panose="02020603050405020304" pitchFamily="18" charset="0"/>
              </a:rPr>
              <a:t> </a:t>
            </a:r>
            <a:r>
              <a:rPr lang="en-US" sz="5400" b="1" kern="0" dirty="0" err="1" smtClean="0">
                <a:cs typeface="Times New Roman" panose="02020603050405020304" pitchFamily="18" charset="0"/>
              </a:rPr>
              <a:t>quả</a:t>
            </a:r>
            <a:r>
              <a:rPr lang="en-US" sz="5400" b="1" kern="0" dirty="0" smtClean="0">
                <a:cs typeface="Times New Roman" panose="02020603050405020304" pitchFamily="18" charset="0"/>
              </a:rPr>
              <a:t> </a:t>
            </a:r>
            <a:r>
              <a:rPr lang="en-US" sz="5400" b="1" kern="0" dirty="0" err="1" smtClean="0">
                <a:cs typeface="Times New Roman" panose="02020603050405020304" pitchFamily="18" charset="0"/>
              </a:rPr>
              <a:t>và</a:t>
            </a:r>
            <a:r>
              <a:rPr lang="en-US" sz="5400" b="1" kern="0" dirty="0" smtClean="0">
                <a:cs typeface="Times New Roman" panose="02020603050405020304" pitchFamily="18" charset="0"/>
              </a:rPr>
              <a:t> </a:t>
            </a:r>
            <a:r>
              <a:rPr lang="en-US" sz="5400" b="1" kern="0" dirty="0" err="1" smtClean="0">
                <a:cs typeface="Times New Roman" panose="02020603050405020304" pitchFamily="18" charset="0"/>
              </a:rPr>
              <a:t>rau</a:t>
            </a:r>
            <a:r>
              <a:rPr lang="en-US" sz="5400" b="1" kern="0" dirty="0" smtClean="0">
                <a:cs typeface="Times New Roman" panose="02020603050405020304" pitchFamily="18" charset="0"/>
              </a:rPr>
              <a:t> </a:t>
            </a:r>
            <a:r>
              <a:rPr lang="en-US" sz="5400" b="1" kern="0" dirty="0" err="1" smtClean="0">
                <a:cs typeface="Times New Roman" panose="02020603050405020304" pitchFamily="18" charset="0"/>
              </a:rPr>
              <a:t>xanh</a:t>
            </a:r>
            <a:r>
              <a:rPr lang="en-US" sz="5400" b="1" kern="0" dirty="0" smtClean="0">
                <a:cs typeface="Times New Roman" panose="02020603050405020304" pitchFamily="18" charset="0"/>
              </a:rPr>
              <a:t> ở </a:t>
            </a:r>
            <a:r>
              <a:rPr lang="en-US" sz="5400" b="1" kern="0" dirty="0" err="1" smtClean="0">
                <a:cs typeface="Times New Roman" panose="02020603050405020304" pitchFamily="18" charset="0"/>
              </a:rPr>
              <a:t>Đà</a:t>
            </a:r>
            <a:r>
              <a:rPr lang="en-US" sz="5400" b="1" kern="0" dirty="0" smtClean="0">
                <a:cs typeface="Times New Roman" panose="02020603050405020304" pitchFamily="18" charset="0"/>
              </a:rPr>
              <a:t> </a:t>
            </a:r>
            <a:r>
              <a:rPr lang="en-US" sz="5400" b="1" kern="0" dirty="0" err="1" smtClean="0">
                <a:cs typeface="Times New Roman" panose="02020603050405020304" pitchFamily="18" charset="0"/>
              </a:rPr>
              <a:t>Lạt</a:t>
            </a:r>
            <a:r>
              <a:rPr lang="en-US" sz="4800" b="1" kern="0" dirty="0">
                <a:ea typeface="+mj-ea"/>
                <a:cs typeface="Times New Roman" panose="02020603050405020304" pitchFamily="18" charset="0"/>
              </a:rPr>
              <a:t>.</a:t>
            </a:r>
            <a:endParaRPr lang="vi-VN" sz="5400" kern="0" dirty="0" smtClean="0">
              <a:cs typeface="Times New Roman" panose="02020603050405020304" pitchFamily="18" charset="0"/>
            </a:endParaRPr>
          </a:p>
        </p:txBody>
      </p:sp>
      <p:sp>
        <p:nvSpPr>
          <p:cNvPr id="9219" name="Rectangle 3"/>
          <p:cNvSpPr>
            <a:spLocks noGrp="1" noChangeArrowheads="1"/>
          </p:cNvSpPr>
          <p:nvPr>
            <p:ph type="subTitle" idx="1"/>
          </p:nvPr>
        </p:nvSpPr>
        <p:spPr>
          <a:xfrm>
            <a:off x="579120" y="325287"/>
            <a:ext cx="11109960" cy="1404338"/>
          </a:xfrm>
        </p:spPr>
        <p:txBody>
          <a:bodyPr/>
          <a:lstStyle/>
          <a:p>
            <a:pPr eaLnBrk="1" hangingPunct="1"/>
            <a:r>
              <a:rPr lang="en-US" dirty="0" smtClean="0">
                <a:latin typeface="Times New Roman" panose="02020603050405020304" pitchFamily="18" charset="0"/>
                <a:cs typeface="Times New Roman" panose="02020603050405020304" pitchFamily="18" charset="0"/>
              </a:rPr>
              <a:t> </a:t>
            </a:r>
            <a:r>
              <a:rPr lang="en-US" sz="7200" b="1" dirty="0" err="1" smtClean="0">
                <a:solidFill>
                  <a:srgbClr val="FF0000"/>
                </a:solidFill>
                <a:latin typeface="Times New Roman" panose="02020603050405020304" pitchFamily="18" charset="0"/>
                <a:cs typeface="Times New Roman" panose="02020603050405020304" pitchFamily="18" charset="0"/>
              </a:rPr>
              <a:t>Thành</a:t>
            </a:r>
            <a:r>
              <a:rPr lang="en-US" sz="7200" b="1" dirty="0" smtClean="0">
                <a:solidFill>
                  <a:srgbClr val="FF0000"/>
                </a:solidFill>
                <a:latin typeface="Times New Roman" panose="02020603050405020304" pitchFamily="18" charset="0"/>
                <a:cs typeface="Times New Roman" panose="02020603050405020304" pitchFamily="18" charset="0"/>
              </a:rPr>
              <a:t> </a:t>
            </a:r>
            <a:r>
              <a:rPr lang="en-US" sz="7200" b="1" dirty="0" err="1" smtClean="0">
                <a:solidFill>
                  <a:srgbClr val="FF0000"/>
                </a:solidFill>
                <a:latin typeface="Times New Roman" panose="02020603050405020304" pitchFamily="18" charset="0"/>
                <a:cs typeface="Times New Roman" panose="02020603050405020304" pitchFamily="18" charset="0"/>
              </a:rPr>
              <a:t>phố</a:t>
            </a:r>
            <a:r>
              <a:rPr lang="en-US" sz="7200" b="1" dirty="0" smtClean="0">
                <a:solidFill>
                  <a:srgbClr val="FF0000"/>
                </a:solidFill>
                <a:latin typeface="Times New Roman" panose="02020603050405020304" pitchFamily="18" charset="0"/>
                <a:cs typeface="Times New Roman" panose="02020603050405020304" pitchFamily="18" charset="0"/>
              </a:rPr>
              <a:t> </a:t>
            </a:r>
            <a:r>
              <a:rPr lang="en-US" sz="7200" b="1" dirty="0" err="1" smtClean="0">
                <a:solidFill>
                  <a:srgbClr val="FF0000"/>
                </a:solidFill>
                <a:latin typeface="Times New Roman" panose="02020603050405020304" pitchFamily="18" charset="0"/>
                <a:cs typeface="Times New Roman" panose="02020603050405020304" pitchFamily="18" charset="0"/>
              </a:rPr>
              <a:t>Đà</a:t>
            </a:r>
            <a:r>
              <a:rPr lang="en-US" sz="7200" b="1" dirty="0" smtClean="0">
                <a:solidFill>
                  <a:srgbClr val="FF0000"/>
                </a:solidFill>
                <a:latin typeface="Times New Roman" panose="02020603050405020304" pitchFamily="18" charset="0"/>
                <a:cs typeface="Times New Roman" panose="02020603050405020304" pitchFamily="18" charset="0"/>
              </a:rPr>
              <a:t> </a:t>
            </a:r>
            <a:r>
              <a:rPr lang="en-US" sz="7200" b="1" dirty="0" err="1" smtClean="0">
                <a:solidFill>
                  <a:srgbClr val="FF0000"/>
                </a:solidFill>
                <a:latin typeface="Times New Roman" panose="02020603050405020304" pitchFamily="18" charset="0"/>
                <a:cs typeface="Times New Roman" panose="02020603050405020304" pitchFamily="18" charset="0"/>
              </a:rPr>
              <a:t>Lạt</a:t>
            </a:r>
            <a:endParaRPr lang="en-US" sz="7200" b="1" dirty="0" smtClean="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amond(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83" name="Rectangle 11"/>
          <p:cNvSpPr>
            <a:spLocks noGrp="1" noChangeArrowheads="1"/>
          </p:cNvSpPr>
          <p:nvPr>
            <p:ph type="title"/>
          </p:nvPr>
        </p:nvSpPr>
        <p:spPr>
          <a:xfrm>
            <a:off x="0" y="0"/>
            <a:ext cx="12344400" cy="731837"/>
          </a:xfrm>
        </p:spPr>
        <p:txBody>
          <a:bodyPr/>
          <a:lstStyle/>
          <a:p>
            <a:pPr algn="l" eaLnBrk="1" hangingPunct="1"/>
            <a:r>
              <a:rPr lang="en-US" sz="4000" b="1" dirty="0" smtClean="0">
                <a:solidFill>
                  <a:srgbClr val="FF0000"/>
                </a:solidFill>
                <a:latin typeface="Times New Roman" panose="02020603050405020304" pitchFamily="18" charset="0"/>
                <a:cs typeface="Times New Roman" panose="02020603050405020304" pitchFamily="18" charset="0"/>
              </a:rPr>
              <a:t>1. </a:t>
            </a:r>
            <a:r>
              <a:rPr lang="en-US" sz="4000" b="1" dirty="0" err="1" smtClean="0">
                <a:solidFill>
                  <a:srgbClr val="FF0000"/>
                </a:solidFill>
                <a:latin typeface="Times New Roman" panose="02020603050405020304" pitchFamily="18" charset="0"/>
                <a:cs typeface="Times New Roman" panose="02020603050405020304" pitchFamily="18" charset="0"/>
              </a:rPr>
              <a:t>Thành</a:t>
            </a:r>
            <a:r>
              <a:rPr lang="en-US" sz="4000" b="1" dirty="0" smtClean="0">
                <a:solidFill>
                  <a:srgbClr val="FF0000"/>
                </a:solidFill>
                <a:latin typeface="Times New Roman" panose="02020603050405020304" pitchFamily="18" charset="0"/>
                <a:cs typeface="Times New Roman" panose="02020603050405020304" pitchFamily="18" charset="0"/>
              </a:rPr>
              <a:t> </a:t>
            </a:r>
            <a:r>
              <a:rPr lang="en-US" sz="4000" b="1" dirty="0" err="1" smtClean="0">
                <a:solidFill>
                  <a:srgbClr val="FF0000"/>
                </a:solidFill>
                <a:latin typeface="Times New Roman" panose="02020603050405020304" pitchFamily="18" charset="0"/>
                <a:cs typeface="Times New Roman" panose="02020603050405020304" pitchFamily="18" charset="0"/>
              </a:rPr>
              <a:t>phố</a:t>
            </a:r>
            <a:r>
              <a:rPr lang="en-US" sz="4000" b="1" dirty="0" smtClean="0">
                <a:solidFill>
                  <a:srgbClr val="FF0000"/>
                </a:solidFill>
                <a:latin typeface="Times New Roman" panose="02020603050405020304" pitchFamily="18" charset="0"/>
                <a:cs typeface="Times New Roman" panose="02020603050405020304" pitchFamily="18" charset="0"/>
              </a:rPr>
              <a:t> </a:t>
            </a:r>
            <a:r>
              <a:rPr lang="en-US" sz="4000" b="1" dirty="0" err="1" smtClean="0">
                <a:solidFill>
                  <a:srgbClr val="FF0000"/>
                </a:solidFill>
                <a:latin typeface="Times New Roman" panose="02020603050405020304" pitchFamily="18" charset="0"/>
                <a:cs typeface="Times New Roman" panose="02020603050405020304" pitchFamily="18" charset="0"/>
              </a:rPr>
              <a:t>nổi</a:t>
            </a:r>
            <a:r>
              <a:rPr lang="en-US" sz="4000" b="1" dirty="0" smtClean="0">
                <a:solidFill>
                  <a:srgbClr val="FF0000"/>
                </a:solidFill>
                <a:latin typeface="Times New Roman" panose="02020603050405020304" pitchFamily="18" charset="0"/>
                <a:cs typeface="Times New Roman" panose="02020603050405020304" pitchFamily="18" charset="0"/>
              </a:rPr>
              <a:t> </a:t>
            </a:r>
            <a:r>
              <a:rPr lang="en-US" sz="4000" b="1" dirty="0" err="1" smtClean="0">
                <a:solidFill>
                  <a:srgbClr val="FF0000"/>
                </a:solidFill>
                <a:latin typeface="Times New Roman" panose="02020603050405020304" pitchFamily="18" charset="0"/>
                <a:cs typeface="Times New Roman" panose="02020603050405020304" pitchFamily="18" charset="0"/>
              </a:rPr>
              <a:t>tiếng</a:t>
            </a:r>
            <a:r>
              <a:rPr lang="en-US" sz="4000" b="1" dirty="0" smtClean="0">
                <a:solidFill>
                  <a:srgbClr val="FF0000"/>
                </a:solidFill>
                <a:latin typeface="Times New Roman" panose="02020603050405020304" pitchFamily="18" charset="0"/>
                <a:cs typeface="Times New Roman" panose="02020603050405020304" pitchFamily="18" charset="0"/>
              </a:rPr>
              <a:t> </a:t>
            </a:r>
            <a:r>
              <a:rPr lang="en-US" sz="4000" b="1" dirty="0" err="1" smtClean="0">
                <a:solidFill>
                  <a:srgbClr val="FF0000"/>
                </a:solidFill>
                <a:latin typeface="Times New Roman" panose="02020603050405020304" pitchFamily="18" charset="0"/>
                <a:cs typeface="Times New Roman" panose="02020603050405020304" pitchFamily="18" charset="0"/>
              </a:rPr>
              <a:t>về</a:t>
            </a:r>
            <a:r>
              <a:rPr lang="en-US" sz="4000" b="1" dirty="0" smtClean="0">
                <a:solidFill>
                  <a:srgbClr val="FF0000"/>
                </a:solidFill>
                <a:latin typeface="Times New Roman" panose="02020603050405020304" pitchFamily="18" charset="0"/>
                <a:cs typeface="Times New Roman" panose="02020603050405020304" pitchFamily="18" charset="0"/>
              </a:rPr>
              <a:t> </a:t>
            </a:r>
            <a:r>
              <a:rPr lang="en-US" sz="4000" b="1" dirty="0" err="1" smtClean="0">
                <a:solidFill>
                  <a:srgbClr val="FF0000"/>
                </a:solidFill>
                <a:latin typeface="Times New Roman" panose="02020603050405020304" pitchFamily="18" charset="0"/>
                <a:cs typeface="Times New Roman" panose="02020603050405020304" pitchFamily="18" charset="0"/>
              </a:rPr>
              <a:t>rừng</a:t>
            </a:r>
            <a:r>
              <a:rPr lang="en-US" sz="4000" b="1" dirty="0" smtClean="0">
                <a:solidFill>
                  <a:srgbClr val="FF0000"/>
                </a:solidFill>
                <a:latin typeface="Times New Roman" panose="02020603050405020304" pitchFamily="18" charset="0"/>
                <a:cs typeface="Times New Roman" panose="02020603050405020304" pitchFamily="18" charset="0"/>
              </a:rPr>
              <a:t> </a:t>
            </a:r>
            <a:r>
              <a:rPr lang="en-US" sz="4000" b="1" dirty="0" err="1" smtClean="0">
                <a:solidFill>
                  <a:srgbClr val="FF0000"/>
                </a:solidFill>
                <a:latin typeface="Times New Roman" panose="02020603050405020304" pitchFamily="18" charset="0"/>
                <a:cs typeface="Times New Roman" panose="02020603050405020304" pitchFamily="18" charset="0"/>
              </a:rPr>
              <a:t>thông</a:t>
            </a:r>
            <a:r>
              <a:rPr lang="en-US" sz="4000" b="1" dirty="0" smtClean="0">
                <a:solidFill>
                  <a:srgbClr val="FF0000"/>
                </a:solidFill>
                <a:latin typeface="Times New Roman" panose="02020603050405020304" pitchFamily="18" charset="0"/>
                <a:cs typeface="Times New Roman" panose="02020603050405020304" pitchFamily="18" charset="0"/>
              </a:rPr>
              <a:t> </a:t>
            </a:r>
            <a:r>
              <a:rPr lang="en-US" sz="4000" b="1" dirty="0" err="1" smtClean="0">
                <a:solidFill>
                  <a:srgbClr val="FF0000"/>
                </a:solidFill>
                <a:latin typeface="Times New Roman" panose="02020603050405020304" pitchFamily="18" charset="0"/>
                <a:cs typeface="Times New Roman" panose="02020603050405020304" pitchFamily="18" charset="0"/>
              </a:rPr>
              <a:t>và</a:t>
            </a:r>
            <a:r>
              <a:rPr lang="en-US" sz="4000" b="1" dirty="0" smtClean="0">
                <a:solidFill>
                  <a:srgbClr val="FF0000"/>
                </a:solidFill>
                <a:latin typeface="Times New Roman" panose="02020603050405020304" pitchFamily="18" charset="0"/>
                <a:cs typeface="Times New Roman" panose="02020603050405020304" pitchFamily="18" charset="0"/>
              </a:rPr>
              <a:t> </a:t>
            </a:r>
            <a:r>
              <a:rPr lang="en-US" sz="4000" b="1" dirty="0" err="1" smtClean="0">
                <a:solidFill>
                  <a:srgbClr val="FF0000"/>
                </a:solidFill>
                <a:latin typeface="Times New Roman" panose="02020603050405020304" pitchFamily="18" charset="0"/>
                <a:cs typeface="Times New Roman" panose="02020603050405020304" pitchFamily="18" charset="0"/>
              </a:rPr>
              <a:t>thác</a:t>
            </a:r>
            <a:r>
              <a:rPr lang="en-US" sz="4000" b="1" dirty="0" smtClean="0">
                <a:solidFill>
                  <a:srgbClr val="FF0000"/>
                </a:solidFill>
                <a:latin typeface="Times New Roman" panose="02020603050405020304" pitchFamily="18" charset="0"/>
                <a:cs typeface="Times New Roman" panose="02020603050405020304" pitchFamily="18" charset="0"/>
              </a:rPr>
              <a:t> </a:t>
            </a:r>
            <a:r>
              <a:rPr lang="en-US" sz="4000" b="1" dirty="0" err="1" smtClean="0">
                <a:solidFill>
                  <a:srgbClr val="FF0000"/>
                </a:solidFill>
                <a:latin typeface="Times New Roman" panose="02020603050405020304" pitchFamily="18" charset="0"/>
                <a:cs typeface="Times New Roman" panose="02020603050405020304" pitchFamily="18" charset="0"/>
              </a:rPr>
              <a:t>nước</a:t>
            </a:r>
            <a:r>
              <a:rPr lang="en-US" sz="4000" b="1" dirty="0" smtClean="0">
                <a:solidFill>
                  <a:srgbClr val="FF0000"/>
                </a:solidFill>
                <a:latin typeface="Times New Roman" panose="02020603050405020304" pitchFamily="18" charset="0"/>
                <a:cs typeface="Times New Roman" panose="02020603050405020304" pitchFamily="18" charset="0"/>
              </a:rPr>
              <a:t>:</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Hình Chữ nhật 6"/>
          <p:cNvSpPr/>
          <p:nvPr/>
        </p:nvSpPr>
        <p:spPr>
          <a:xfrm>
            <a:off x="304800" y="209768"/>
            <a:ext cx="11734800" cy="4308872"/>
          </a:xfrm>
          <a:prstGeom prst="rect">
            <a:avLst/>
          </a:prstGeom>
        </p:spPr>
        <p:txBody>
          <a:bodyPr wrap="square">
            <a:spAutoFit/>
          </a:bodyPr>
          <a:lstStyle/>
          <a:p>
            <a:r>
              <a:rPr lang="en-US" sz="4400" dirty="0" smtClean="0">
                <a:solidFill>
                  <a:srgbClr val="C00000"/>
                </a:solidFill>
                <a:cs typeface="Times New Roman" panose="02020603050405020304" pitchFamily="18" charset="0"/>
              </a:rPr>
              <a:t>* </a:t>
            </a:r>
            <a:r>
              <a:rPr lang="en-US" sz="4400" b="1" dirty="0" err="1" smtClean="0">
                <a:solidFill>
                  <a:srgbClr val="C00000"/>
                </a:solidFill>
                <a:cs typeface="Times New Roman" panose="02020603050405020304" pitchFamily="18" charset="0"/>
              </a:rPr>
              <a:t>Thảo</a:t>
            </a:r>
            <a:r>
              <a:rPr lang="en-US" sz="4400" b="1" dirty="0" smtClean="0">
                <a:solidFill>
                  <a:srgbClr val="C00000"/>
                </a:solidFill>
                <a:cs typeface="Times New Roman" panose="02020603050405020304" pitchFamily="18" charset="0"/>
              </a:rPr>
              <a:t> </a:t>
            </a:r>
            <a:r>
              <a:rPr lang="en-US" sz="4400" b="1" dirty="0" err="1" smtClean="0">
                <a:solidFill>
                  <a:srgbClr val="C00000"/>
                </a:solidFill>
                <a:cs typeface="Times New Roman" panose="02020603050405020304" pitchFamily="18" charset="0"/>
              </a:rPr>
              <a:t>luận</a:t>
            </a:r>
            <a:r>
              <a:rPr lang="en-US" sz="4400" b="1" dirty="0" smtClean="0">
                <a:solidFill>
                  <a:srgbClr val="C00000"/>
                </a:solidFill>
                <a:cs typeface="Times New Roman" panose="02020603050405020304" pitchFamily="18" charset="0"/>
              </a:rPr>
              <a:t> </a:t>
            </a:r>
            <a:r>
              <a:rPr lang="en-US" sz="4400" b="1" dirty="0" err="1" smtClean="0">
                <a:solidFill>
                  <a:srgbClr val="C00000"/>
                </a:solidFill>
                <a:cs typeface="Times New Roman" panose="02020603050405020304" pitchFamily="18" charset="0"/>
              </a:rPr>
              <a:t>theo</a:t>
            </a:r>
            <a:r>
              <a:rPr lang="en-US" sz="4400" b="1" dirty="0" smtClean="0">
                <a:solidFill>
                  <a:srgbClr val="C00000"/>
                </a:solidFill>
                <a:cs typeface="Times New Roman" panose="02020603050405020304" pitchFamily="18" charset="0"/>
              </a:rPr>
              <a:t> </a:t>
            </a:r>
            <a:r>
              <a:rPr lang="en-US" sz="4400" b="1" dirty="0" err="1" smtClean="0">
                <a:solidFill>
                  <a:srgbClr val="C00000"/>
                </a:solidFill>
                <a:cs typeface="Times New Roman" panose="02020603050405020304" pitchFamily="18" charset="0"/>
              </a:rPr>
              <a:t>cặp</a:t>
            </a:r>
            <a:r>
              <a:rPr lang="en-US" sz="4400" b="1" dirty="0" smtClean="0">
                <a:solidFill>
                  <a:srgbClr val="C00000"/>
                </a:solidFill>
                <a:cs typeface="Times New Roman" panose="02020603050405020304" pitchFamily="18" charset="0"/>
              </a:rPr>
              <a:t> (2 </a:t>
            </a:r>
            <a:r>
              <a:rPr lang="en-US" sz="4400" b="1" dirty="0" err="1" smtClean="0">
                <a:solidFill>
                  <a:srgbClr val="C00000"/>
                </a:solidFill>
                <a:cs typeface="Times New Roman" panose="02020603050405020304" pitchFamily="18" charset="0"/>
              </a:rPr>
              <a:t>phút</a:t>
            </a:r>
            <a:r>
              <a:rPr lang="en-US" sz="4400" b="1" dirty="0" smtClean="0">
                <a:solidFill>
                  <a:srgbClr val="C00000"/>
                </a:solidFill>
                <a:cs typeface="Times New Roman" panose="02020603050405020304" pitchFamily="18" charset="0"/>
              </a:rPr>
              <a:t>): </a:t>
            </a:r>
            <a:r>
              <a:rPr lang="en-US" sz="4400" b="1" dirty="0" err="1" smtClean="0">
                <a:solidFill>
                  <a:srgbClr val="C00000"/>
                </a:solidFill>
                <a:cs typeface="Times New Roman" panose="02020603050405020304" pitchFamily="18" charset="0"/>
              </a:rPr>
              <a:t>Quan</a:t>
            </a:r>
            <a:r>
              <a:rPr lang="en-US" sz="4400" b="1" dirty="0" smtClean="0">
                <a:solidFill>
                  <a:srgbClr val="C00000"/>
                </a:solidFill>
                <a:cs typeface="Times New Roman" panose="02020603050405020304" pitchFamily="18" charset="0"/>
              </a:rPr>
              <a:t> </a:t>
            </a:r>
            <a:r>
              <a:rPr lang="en-US" sz="4400" b="1" dirty="0" err="1" smtClean="0">
                <a:solidFill>
                  <a:srgbClr val="C00000"/>
                </a:solidFill>
                <a:cs typeface="Times New Roman" panose="02020603050405020304" pitchFamily="18" charset="0"/>
              </a:rPr>
              <a:t>sát</a:t>
            </a:r>
            <a:r>
              <a:rPr lang="en-US" sz="4400" b="1" dirty="0" smtClean="0">
                <a:solidFill>
                  <a:srgbClr val="C00000"/>
                </a:solidFill>
                <a:cs typeface="Times New Roman" panose="02020603050405020304" pitchFamily="18" charset="0"/>
              </a:rPr>
              <a:t> </a:t>
            </a:r>
            <a:r>
              <a:rPr lang="en-US" sz="4400" b="1" dirty="0" err="1" smtClean="0">
                <a:solidFill>
                  <a:srgbClr val="C00000"/>
                </a:solidFill>
                <a:cs typeface="Times New Roman" panose="02020603050405020304" pitchFamily="18" charset="0"/>
              </a:rPr>
              <a:t>lược</a:t>
            </a:r>
            <a:r>
              <a:rPr lang="en-US" sz="4400" b="1" dirty="0" smtClean="0">
                <a:solidFill>
                  <a:srgbClr val="C00000"/>
                </a:solidFill>
                <a:cs typeface="Times New Roman" panose="02020603050405020304" pitchFamily="18" charset="0"/>
              </a:rPr>
              <a:t> </a:t>
            </a:r>
            <a:r>
              <a:rPr lang="en-US" sz="4400" b="1" dirty="0" err="1" smtClean="0">
                <a:solidFill>
                  <a:srgbClr val="C00000"/>
                </a:solidFill>
                <a:cs typeface="Times New Roman" panose="02020603050405020304" pitchFamily="18" charset="0"/>
              </a:rPr>
              <a:t>đồ</a:t>
            </a:r>
            <a:r>
              <a:rPr lang="en-US" sz="4400" b="1" dirty="0" smtClean="0">
                <a:solidFill>
                  <a:srgbClr val="C00000"/>
                </a:solidFill>
                <a:cs typeface="Times New Roman" panose="02020603050405020304" pitchFamily="18" charset="0"/>
              </a:rPr>
              <a:t> </a:t>
            </a:r>
            <a:r>
              <a:rPr lang="en-US" sz="4400" b="1" dirty="0" err="1" smtClean="0">
                <a:solidFill>
                  <a:srgbClr val="C00000"/>
                </a:solidFill>
                <a:cs typeface="Times New Roman" panose="02020603050405020304" pitchFamily="18" charset="0"/>
              </a:rPr>
              <a:t>và</a:t>
            </a:r>
            <a:r>
              <a:rPr lang="en-US" sz="4400" b="1" dirty="0" smtClean="0">
                <a:solidFill>
                  <a:srgbClr val="C00000"/>
                </a:solidFill>
                <a:cs typeface="Times New Roman" panose="02020603050405020304" pitchFamily="18" charset="0"/>
              </a:rPr>
              <a:t> </a:t>
            </a:r>
            <a:r>
              <a:rPr lang="en-US" sz="4400" b="1" dirty="0" err="1" smtClean="0">
                <a:solidFill>
                  <a:srgbClr val="C00000"/>
                </a:solidFill>
                <a:cs typeface="Times New Roman" panose="02020603050405020304" pitchFamily="18" charset="0"/>
              </a:rPr>
              <a:t>cho</a:t>
            </a:r>
            <a:r>
              <a:rPr lang="en-US" sz="4400" b="1" dirty="0" smtClean="0">
                <a:solidFill>
                  <a:srgbClr val="C00000"/>
                </a:solidFill>
                <a:cs typeface="Times New Roman" panose="02020603050405020304" pitchFamily="18" charset="0"/>
              </a:rPr>
              <a:t> </a:t>
            </a:r>
            <a:r>
              <a:rPr lang="en-US" sz="4400" b="1" dirty="0" err="1" smtClean="0">
                <a:solidFill>
                  <a:srgbClr val="C00000"/>
                </a:solidFill>
                <a:cs typeface="Times New Roman" panose="02020603050405020304" pitchFamily="18" charset="0"/>
              </a:rPr>
              <a:t>biết</a:t>
            </a:r>
            <a:endParaRPr lang="en-US" sz="4400" b="1" dirty="0" smtClean="0">
              <a:solidFill>
                <a:srgbClr val="C00000"/>
              </a:solidFill>
              <a:cs typeface="Times New Roman" panose="02020603050405020304" pitchFamily="18" charset="0"/>
            </a:endParaRPr>
          </a:p>
          <a:p>
            <a:endParaRPr lang="en-US" sz="4400" b="1" dirty="0" smtClean="0">
              <a:solidFill>
                <a:srgbClr val="C00000"/>
              </a:solidFill>
              <a:cs typeface="Times New Roman" panose="02020603050405020304" pitchFamily="18" charset="0"/>
            </a:endParaRPr>
          </a:p>
          <a:p>
            <a:r>
              <a:rPr lang="en-US" sz="5400" b="1" dirty="0" smtClean="0">
                <a:cs typeface="Times New Roman" panose="02020603050405020304" pitchFamily="18" charset="0"/>
              </a:rPr>
              <a:t> </a:t>
            </a:r>
            <a:r>
              <a:rPr lang="en-US" sz="4400" b="1" dirty="0" smtClean="0">
                <a:solidFill>
                  <a:srgbClr val="0070C0"/>
                </a:solidFill>
                <a:cs typeface="Times New Roman" panose="02020603050405020304" pitchFamily="18" charset="0"/>
              </a:rPr>
              <a:t>1. </a:t>
            </a:r>
            <a:r>
              <a:rPr lang="en-US" sz="4400" b="1" dirty="0" err="1" smtClean="0">
                <a:solidFill>
                  <a:srgbClr val="0070C0"/>
                </a:solidFill>
                <a:cs typeface="Times New Roman" panose="02020603050405020304" pitchFamily="18" charset="0"/>
              </a:rPr>
              <a:t>Đà</a:t>
            </a:r>
            <a:r>
              <a:rPr lang="en-US" sz="4400" b="1" dirty="0" smtClean="0">
                <a:solidFill>
                  <a:srgbClr val="0070C0"/>
                </a:solidFill>
                <a:cs typeface="Times New Roman" panose="02020603050405020304" pitchFamily="18" charset="0"/>
              </a:rPr>
              <a:t> </a:t>
            </a:r>
            <a:r>
              <a:rPr lang="en-US" sz="4400" b="1" dirty="0" err="1" smtClean="0">
                <a:solidFill>
                  <a:srgbClr val="0070C0"/>
                </a:solidFill>
                <a:cs typeface="Times New Roman" panose="02020603050405020304" pitchFamily="18" charset="0"/>
              </a:rPr>
              <a:t>Lạt</a:t>
            </a:r>
            <a:r>
              <a:rPr lang="en-US" sz="4400" b="1" dirty="0" smtClean="0">
                <a:solidFill>
                  <a:srgbClr val="0070C0"/>
                </a:solidFill>
                <a:cs typeface="Times New Roman" panose="02020603050405020304" pitchFamily="18" charset="0"/>
              </a:rPr>
              <a:t> </a:t>
            </a:r>
            <a:r>
              <a:rPr lang="en-US" sz="4400" b="1" dirty="0" err="1" smtClean="0">
                <a:solidFill>
                  <a:srgbClr val="0070C0"/>
                </a:solidFill>
                <a:cs typeface="Times New Roman" panose="02020603050405020304" pitchFamily="18" charset="0"/>
              </a:rPr>
              <a:t>nằm</a:t>
            </a:r>
            <a:r>
              <a:rPr lang="en-US" sz="4400" b="1" dirty="0" smtClean="0">
                <a:solidFill>
                  <a:srgbClr val="0070C0"/>
                </a:solidFill>
                <a:cs typeface="Times New Roman" panose="02020603050405020304" pitchFamily="18" charset="0"/>
              </a:rPr>
              <a:t> </a:t>
            </a:r>
            <a:r>
              <a:rPr lang="en-US" sz="4400" b="1" dirty="0" err="1" smtClean="0">
                <a:solidFill>
                  <a:srgbClr val="0070C0"/>
                </a:solidFill>
                <a:cs typeface="Times New Roman" panose="02020603050405020304" pitchFamily="18" charset="0"/>
              </a:rPr>
              <a:t>trên</a:t>
            </a:r>
            <a:r>
              <a:rPr lang="en-US" sz="4400" b="1" dirty="0" smtClean="0">
                <a:solidFill>
                  <a:srgbClr val="0070C0"/>
                </a:solidFill>
                <a:cs typeface="Times New Roman" panose="02020603050405020304" pitchFamily="18" charset="0"/>
              </a:rPr>
              <a:t> </a:t>
            </a:r>
            <a:r>
              <a:rPr lang="en-US" sz="4400" b="1" dirty="0" err="1" smtClean="0">
                <a:solidFill>
                  <a:srgbClr val="0070C0"/>
                </a:solidFill>
                <a:cs typeface="Times New Roman" panose="02020603050405020304" pitchFamily="18" charset="0"/>
              </a:rPr>
              <a:t>cao</a:t>
            </a:r>
            <a:r>
              <a:rPr lang="en-US" sz="4400" b="1" dirty="0" smtClean="0">
                <a:solidFill>
                  <a:srgbClr val="0070C0"/>
                </a:solidFill>
                <a:cs typeface="Times New Roman" panose="02020603050405020304" pitchFamily="18" charset="0"/>
              </a:rPr>
              <a:t> </a:t>
            </a:r>
            <a:r>
              <a:rPr lang="en-US" sz="4400" b="1" dirty="0" err="1" smtClean="0">
                <a:solidFill>
                  <a:srgbClr val="0070C0"/>
                </a:solidFill>
                <a:cs typeface="Times New Roman" panose="02020603050405020304" pitchFamily="18" charset="0"/>
              </a:rPr>
              <a:t>nguyên</a:t>
            </a:r>
            <a:r>
              <a:rPr lang="en-US" sz="4400" b="1" dirty="0" smtClean="0">
                <a:solidFill>
                  <a:srgbClr val="0070C0"/>
                </a:solidFill>
                <a:cs typeface="Times New Roman" panose="02020603050405020304" pitchFamily="18" charset="0"/>
              </a:rPr>
              <a:t> </a:t>
            </a:r>
            <a:r>
              <a:rPr lang="en-US" sz="4400" b="1" dirty="0" err="1" smtClean="0">
                <a:solidFill>
                  <a:srgbClr val="0070C0"/>
                </a:solidFill>
                <a:cs typeface="Times New Roman" panose="02020603050405020304" pitchFamily="18" charset="0"/>
              </a:rPr>
              <a:t>nào</a:t>
            </a:r>
            <a:r>
              <a:rPr lang="en-US" sz="4400" b="1" dirty="0" smtClean="0">
                <a:solidFill>
                  <a:srgbClr val="0070C0"/>
                </a:solidFill>
                <a:cs typeface="Times New Roman" panose="02020603050405020304" pitchFamily="18" charset="0"/>
              </a:rPr>
              <a:t>?</a:t>
            </a:r>
          </a:p>
          <a:p>
            <a:r>
              <a:rPr lang="en-US" sz="4400" b="1" dirty="0" smtClean="0">
                <a:solidFill>
                  <a:srgbClr val="0070C0"/>
                </a:solidFill>
                <a:cs typeface="Times New Roman" panose="02020603050405020304" pitchFamily="18" charset="0"/>
              </a:rPr>
              <a:t> 2. </a:t>
            </a:r>
            <a:r>
              <a:rPr lang="en-US" sz="4400" b="1" dirty="0" err="1" smtClean="0">
                <a:solidFill>
                  <a:srgbClr val="0070C0"/>
                </a:solidFill>
                <a:cs typeface="Times New Roman" panose="02020603050405020304" pitchFamily="18" charset="0"/>
              </a:rPr>
              <a:t>Đà</a:t>
            </a:r>
            <a:r>
              <a:rPr lang="en-US" sz="4400" b="1" dirty="0" smtClean="0">
                <a:solidFill>
                  <a:srgbClr val="0070C0"/>
                </a:solidFill>
                <a:cs typeface="Times New Roman" panose="02020603050405020304" pitchFamily="18" charset="0"/>
              </a:rPr>
              <a:t> </a:t>
            </a:r>
            <a:r>
              <a:rPr lang="en-US" sz="4400" b="1" dirty="0" err="1" smtClean="0">
                <a:solidFill>
                  <a:srgbClr val="0070C0"/>
                </a:solidFill>
                <a:cs typeface="Times New Roman" panose="02020603050405020304" pitchFamily="18" charset="0"/>
              </a:rPr>
              <a:t>Lạt</a:t>
            </a:r>
            <a:r>
              <a:rPr lang="en-US" sz="4400" b="1" dirty="0" smtClean="0">
                <a:solidFill>
                  <a:srgbClr val="0070C0"/>
                </a:solidFill>
                <a:cs typeface="Times New Roman" panose="02020603050405020304" pitchFamily="18" charset="0"/>
              </a:rPr>
              <a:t> ở </a:t>
            </a:r>
            <a:r>
              <a:rPr lang="en-US" sz="4400" b="1" dirty="0" err="1" smtClean="0">
                <a:solidFill>
                  <a:srgbClr val="0070C0"/>
                </a:solidFill>
                <a:cs typeface="Times New Roman" panose="02020603050405020304" pitchFamily="18" charset="0"/>
              </a:rPr>
              <a:t>độ</a:t>
            </a:r>
            <a:r>
              <a:rPr lang="en-US" sz="4400" b="1" dirty="0" smtClean="0">
                <a:solidFill>
                  <a:srgbClr val="0070C0"/>
                </a:solidFill>
                <a:cs typeface="Times New Roman" panose="02020603050405020304" pitchFamily="18" charset="0"/>
              </a:rPr>
              <a:t> </a:t>
            </a:r>
            <a:r>
              <a:rPr lang="en-US" sz="4400" b="1" dirty="0" err="1" smtClean="0">
                <a:solidFill>
                  <a:srgbClr val="0070C0"/>
                </a:solidFill>
                <a:cs typeface="Times New Roman" panose="02020603050405020304" pitchFamily="18" charset="0"/>
              </a:rPr>
              <a:t>cao</a:t>
            </a:r>
            <a:r>
              <a:rPr lang="en-US" sz="4400" b="1" dirty="0" smtClean="0">
                <a:solidFill>
                  <a:srgbClr val="0070C0"/>
                </a:solidFill>
                <a:cs typeface="Times New Roman" panose="02020603050405020304" pitchFamily="18" charset="0"/>
              </a:rPr>
              <a:t> </a:t>
            </a:r>
            <a:r>
              <a:rPr lang="en-US" sz="4400" b="1" dirty="0" err="1" smtClean="0">
                <a:solidFill>
                  <a:srgbClr val="0070C0"/>
                </a:solidFill>
                <a:cs typeface="Times New Roman" panose="02020603050405020304" pitchFamily="18" charset="0"/>
              </a:rPr>
              <a:t>bao</a:t>
            </a:r>
            <a:r>
              <a:rPr lang="en-US" sz="4400" b="1" dirty="0" smtClean="0">
                <a:solidFill>
                  <a:srgbClr val="0070C0"/>
                </a:solidFill>
                <a:cs typeface="Times New Roman" panose="02020603050405020304" pitchFamily="18" charset="0"/>
              </a:rPr>
              <a:t> </a:t>
            </a:r>
            <a:r>
              <a:rPr lang="en-US" sz="4400" b="1" dirty="0" err="1" smtClean="0">
                <a:solidFill>
                  <a:srgbClr val="0070C0"/>
                </a:solidFill>
                <a:cs typeface="Times New Roman" panose="02020603050405020304" pitchFamily="18" charset="0"/>
              </a:rPr>
              <a:t>nhiêu</a:t>
            </a:r>
            <a:r>
              <a:rPr lang="en-US" sz="4400" b="1" dirty="0" smtClean="0">
                <a:solidFill>
                  <a:srgbClr val="0070C0"/>
                </a:solidFill>
                <a:cs typeface="Times New Roman" panose="02020603050405020304" pitchFamily="18" charset="0"/>
              </a:rPr>
              <a:t> </a:t>
            </a:r>
            <a:r>
              <a:rPr lang="en-US" sz="4400" b="1" dirty="0" err="1" smtClean="0">
                <a:solidFill>
                  <a:srgbClr val="0070C0"/>
                </a:solidFill>
                <a:cs typeface="Times New Roman" panose="02020603050405020304" pitchFamily="18" charset="0"/>
              </a:rPr>
              <a:t>mét</a:t>
            </a:r>
            <a:r>
              <a:rPr lang="en-US" sz="4400" b="1" dirty="0" smtClean="0">
                <a:solidFill>
                  <a:srgbClr val="0070C0"/>
                </a:solidFill>
                <a:cs typeface="Times New Roman" panose="02020603050405020304" pitchFamily="18" charset="0"/>
              </a:rPr>
              <a:t> ?</a:t>
            </a:r>
          </a:p>
          <a:p>
            <a:r>
              <a:rPr lang="en-US" sz="4400" b="1" dirty="0" smtClean="0">
                <a:solidFill>
                  <a:srgbClr val="0070C0"/>
                </a:solidFill>
                <a:cs typeface="Times New Roman" panose="02020603050405020304" pitchFamily="18" charset="0"/>
              </a:rPr>
              <a:t> 3. Ở </a:t>
            </a:r>
            <a:r>
              <a:rPr lang="en-US" sz="4400" b="1" dirty="0" err="1" smtClean="0">
                <a:solidFill>
                  <a:srgbClr val="0070C0"/>
                </a:solidFill>
                <a:cs typeface="Times New Roman" panose="02020603050405020304" pitchFamily="18" charset="0"/>
              </a:rPr>
              <a:t>độ</a:t>
            </a:r>
            <a:r>
              <a:rPr lang="en-US" sz="4400" b="1" dirty="0" smtClean="0">
                <a:solidFill>
                  <a:srgbClr val="0070C0"/>
                </a:solidFill>
                <a:cs typeface="Times New Roman" panose="02020603050405020304" pitchFamily="18" charset="0"/>
              </a:rPr>
              <a:t> </a:t>
            </a:r>
            <a:r>
              <a:rPr lang="en-US" sz="4400" b="1" dirty="0" err="1" smtClean="0">
                <a:solidFill>
                  <a:srgbClr val="0070C0"/>
                </a:solidFill>
                <a:cs typeface="Times New Roman" panose="02020603050405020304" pitchFamily="18" charset="0"/>
              </a:rPr>
              <a:t>cao</a:t>
            </a:r>
            <a:r>
              <a:rPr lang="en-US" sz="4400" b="1" dirty="0" smtClean="0">
                <a:solidFill>
                  <a:srgbClr val="0070C0"/>
                </a:solidFill>
                <a:cs typeface="Times New Roman" panose="02020603050405020304" pitchFamily="18" charset="0"/>
              </a:rPr>
              <a:t> </a:t>
            </a:r>
            <a:r>
              <a:rPr lang="en-US" sz="4400" b="1" dirty="0" err="1" smtClean="0">
                <a:solidFill>
                  <a:srgbClr val="0070C0"/>
                </a:solidFill>
                <a:cs typeface="Times New Roman" panose="02020603050405020304" pitchFamily="18" charset="0"/>
              </a:rPr>
              <a:t>đó</a:t>
            </a:r>
            <a:r>
              <a:rPr lang="en-US" sz="4400" b="1" dirty="0" smtClean="0">
                <a:solidFill>
                  <a:srgbClr val="0070C0"/>
                </a:solidFill>
                <a:cs typeface="Times New Roman" panose="02020603050405020304" pitchFamily="18" charset="0"/>
              </a:rPr>
              <a:t>, </a:t>
            </a:r>
            <a:r>
              <a:rPr lang="en-US" sz="4400" b="1" dirty="0" err="1" smtClean="0">
                <a:solidFill>
                  <a:srgbClr val="0070C0"/>
                </a:solidFill>
                <a:cs typeface="Times New Roman" panose="02020603050405020304" pitchFamily="18" charset="0"/>
              </a:rPr>
              <a:t>Đà</a:t>
            </a:r>
            <a:r>
              <a:rPr lang="en-US" sz="4400" b="1" dirty="0" smtClean="0">
                <a:solidFill>
                  <a:srgbClr val="0070C0"/>
                </a:solidFill>
                <a:cs typeface="Times New Roman" panose="02020603050405020304" pitchFamily="18" charset="0"/>
              </a:rPr>
              <a:t> </a:t>
            </a:r>
            <a:r>
              <a:rPr lang="en-US" sz="4400" b="1" dirty="0" err="1" smtClean="0">
                <a:solidFill>
                  <a:srgbClr val="0070C0"/>
                </a:solidFill>
                <a:cs typeface="Times New Roman" panose="02020603050405020304" pitchFamily="18" charset="0"/>
              </a:rPr>
              <a:t>Lạt</a:t>
            </a:r>
            <a:r>
              <a:rPr lang="en-US" sz="4400" b="1" dirty="0" smtClean="0">
                <a:solidFill>
                  <a:srgbClr val="0070C0"/>
                </a:solidFill>
                <a:cs typeface="Times New Roman" panose="02020603050405020304" pitchFamily="18" charset="0"/>
              </a:rPr>
              <a:t> </a:t>
            </a:r>
            <a:r>
              <a:rPr lang="en-US" sz="4400" b="1" dirty="0" err="1" smtClean="0">
                <a:solidFill>
                  <a:srgbClr val="0070C0"/>
                </a:solidFill>
                <a:cs typeface="Times New Roman" panose="02020603050405020304" pitchFamily="18" charset="0"/>
              </a:rPr>
              <a:t>có</a:t>
            </a:r>
            <a:r>
              <a:rPr lang="en-US" sz="4400" b="1" dirty="0" smtClean="0">
                <a:solidFill>
                  <a:srgbClr val="0070C0"/>
                </a:solidFill>
                <a:cs typeface="Times New Roman" panose="02020603050405020304" pitchFamily="18" charset="0"/>
              </a:rPr>
              <a:t> </a:t>
            </a:r>
            <a:r>
              <a:rPr lang="en-US" sz="4400" b="1" dirty="0" err="1" smtClean="0">
                <a:solidFill>
                  <a:srgbClr val="0070C0"/>
                </a:solidFill>
                <a:cs typeface="Times New Roman" panose="02020603050405020304" pitchFamily="18" charset="0"/>
              </a:rPr>
              <a:t>khí</a:t>
            </a:r>
            <a:r>
              <a:rPr lang="en-US" sz="4400" b="1" dirty="0" smtClean="0">
                <a:solidFill>
                  <a:srgbClr val="0070C0"/>
                </a:solidFill>
                <a:cs typeface="Times New Roman" panose="02020603050405020304" pitchFamily="18" charset="0"/>
              </a:rPr>
              <a:t> </a:t>
            </a:r>
            <a:r>
              <a:rPr lang="en-US" sz="4400" b="1" dirty="0" err="1" smtClean="0">
                <a:solidFill>
                  <a:srgbClr val="0070C0"/>
                </a:solidFill>
                <a:cs typeface="Times New Roman" panose="02020603050405020304" pitchFamily="18" charset="0"/>
              </a:rPr>
              <a:t>hậu</a:t>
            </a:r>
            <a:r>
              <a:rPr lang="en-US" sz="4400" b="1" dirty="0" smtClean="0">
                <a:solidFill>
                  <a:srgbClr val="0070C0"/>
                </a:solidFill>
                <a:cs typeface="Times New Roman" panose="02020603050405020304" pitchFamily="18" charset="0"/>
              </a:rPr>
              <a:t> </a:t>
            </a:r>
            <a:r>
              <a:rPr lang="en-US" sz="4400" b="1" dirty="0" err="1" smtClean="0">
                <a:solidFill>
                  <a:srgbClr val="0070C0"/>
                </a:solidFill>
                <a:cs typeface="Times New Roman" panose="02020603050405020304" pitchFamily="18" charset="0"/>
              </a:rPr>
              <a:t>như</a:t>
            </a:r>
            <a:r>
              <a:rPr lang="en-US" sz="4400" b="1" dirty="0" smtClean="0">
                <a:solidFill>
                  <a:srgbClr val="0070C0"/>
                </a:solidFill>
                <a:cs typeface="Times New Roman" panose="02020603050405020304" pitchFamily="18" charset="0"/>
              </a:rPr>
              <a:t> </a:t>
            </a:r>
            <a:r>
              <a:rPr lang="en-US" sz="4400" b="1" dirty="0" err="1" smtClean="0">
                <a:solidFill>
                  <a:srgbClr val="0070C0"/>
                </a:solidFill>
                <a:cs typeface="Times New Roman" panose="02020603050405020304" pitchFamily="18" charset="0"/>
              </a:rPr>
              <a:t>thế</a:t>
            </a:r>
            <a:r>
              <a:rPr lang="en-US" sz="4400" b="1" dirty="0" smtClean="0">
                <a:solidFill>
                  <a:srgbClr val="0070C0"/>
                </a:solidFill>
                <a:cs typeface="Times New Roman" panose="02020603050405020304" pitchFamily="18" charset="0"/>
              </a:rPr>
              <a:t> </a:t>
            </a:r>
            <a:r>
              <a:rPr lang="en-US" sz="4400" b="1" dirty="0" err="1" smtClean="0">
                <a:solidFill>
                  <a:srgbClr val="0070C0"/>
                </a:solidFill>
                <a:cs typeface="Times New Roman" panose="02020603050405020304" pitchFamily="18" charset="0"/>
              </a:rPr>
              <a:t>nào</a:t>
            </a:r>
            <a:r>
              <a:rPr lang="en-US" sz="4400" b="1" dirty="0" smtClean="0">
                <a:solidFill>
                  <a:srgbClr val="0070C0"/>
                </a:solidFill>
                <a:cs typeface="Times New Roman" panose="02020603050405020304" pitchFamily="18" charset="0"/>
              </a:rPr>
              <a:t>? </a:t>
            </a:r>
            <a:endParaRPr lang="en-US" sz="4400" b="1" dirty="0">
              <a:solidFill>
                <a:srgbClr val="0070C0"/>
              </a:solidFill>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76" name="Picture 4" descr="3"/>
          <p:cNvPicPr>
            <a:picLocks noChangeAspect="1" noChangeArrowheads="1"/>
          </p:cNvPicPr>
          <p:nvPr/>
        </p:nvPicPr>
        <p:blipFill>
          <a:blip r:embed="rId2"/>
          <a:srcRect/>
          <a:stretch>
            <a:fillRect/>
          </a:stretch>
        </p:blipFill>
        <p:spPr bwMode="auto">
          <a:xfrm>
            <a:off x="3581400" y="198437"/>
            <a:ext cx="5052060" cy="659719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Hình Chữ nhật 6"/>
          <p:cNvSpPr/>
          <p:nvPr/>
        </p:nvSpPr>
        <p:spPr>
          <a:xfrm>
            <a:off x="228600" y="274637"/>
            <a:ext cx="11658600" cy="5262979"/>
          </a:xfrm>
          <a:prstGeom prst="rect">
            <a:avLst/>
          </a:prstGeom>
        </p:spPr>
        <p:txBody>
          <a:bodyPr wrap="square">
            <a:spAutoFit/>
          </a:bodyPr>
          <a:lstStyle/>
          <a:p>
            <a:pPr marL="413435" indent="-413435"/>
            <a:r>
              <a:rPr lang="en-US" sz="4800" b="1" u="sng" dirty="0" err="1" smtClean="0">
                <a:solidFill>
                  <a:srgbClr val="FF3300"/>
                </a:solidFill>
                <a:cs typeface="Times New Roman" panose="02020603050405020304" pitchFamily="18" charset="0"/>
              </a:rPr>
              <a:t>Trả</a:t>
            </a:r>
            <a:r>
              <a:rPr lang="en-US" sz="4800" b="1" u="sng" dirty="0" smtClean="0">
                <a:solidFill>
                  <a:srgbClr val="FF3300"/>
                </a:solidFill>
                <a:cs typeface="Times New Roman" panose="02020603050405020304" pitchFamily="18" charset="0"/>
              </a:rPr>
              <a:t> </a:t>
            </a:r>
            <a:r>
              <a:rPr lang="en-US" sz="4800" b="1" u="sng" dirty="0" err="1" smtClean="0">
                <a:solidFill>
                  <a:srgbClr val="FF3300"/>
                </a:solidFill>
                <a:cs typeface="Times New Roman" panose="02020603050405020304" pitchFamily="18" charset="0"/>
              </a:rPr>
              <a:t>lời</a:t>
            </a:r>
            <a:r>
              <a:rPr lang="en-US" sz="4800" b="1" u="sng" dirty="0" smtClean="0">
                <a:solidFill>
                  <a:srgbClr val="FF3300"/>
                </a:solidFill>
                <a:cs typeface="Times New Roman" panose="02020603050405020304" pitchFamily="18" charset="0"/>
              </a:rPr>
              <a:t>:</a:t>
            </a:r>
          </a:p>
          <a:p>
            <a:pPr marL="413435" indent="-413435"/>
            <a:endParaRPr lang="en-US" sz="4800" b="1" u="sng" dirty="0" smtClean="0">
              <a:solidFill>
                <a:srgbClr val="FF3300"/>
              </a:solidFill>
              <a:cs typeface="Times New Roman" panose="02020603050405020304" pitchFamily="18" charset="0"/>
            </a:endParaRPr>
          </a:p>
          <a:p>
            <a:pPr marL="413435" indent="-413435">
              <a:buFontTx/>
              <a:buChar char="-"/>
            </a:pPr>
            <a:r>
              <a:rPr lang="en-US" sz="4800" b="1" dirty="0" err="1" smtClean="0">
                <a:cs typeface="Times New Roman" panose="02020603050405020304" pitchFamily="18" charset="0"/>
              </a:rPr>
              <a:t>Đà</a:t>
            </a:r>
            <a:r>
              <a:rPr lang="en-US" sz="4800" b="1" dirty="0" smtClean="0">
                <a:cs typeface="Times New Roman" panose="02020603050405020304" pitchFamily="18" charset="0"/>
              </a:rPr>
              <a:t> </a:t>
            </a:r>
            <a:r>
              <a:rPr lang="en-US" sz="4800" b="1" dirty="0" err="1" smtClean="0">
                <a:cs typeface="Times New Roman" panose="02020603050405020304" pitchFamily="18" charset="0"/>
              </a:rPr>
              <a:t>Lạt</a:t>
            </a:r>
            <a:r>
              <a:rPr lang="en-US" sz="4800" b="1" dirty="0" smtClean="0">
                <a:cs typeface="Times New Roman" panose="02020603050405020304" pitchFamily="18" charset="0"/>
              </a:rPr>
              <a:t> </a:t>
            </a:r>
            <a:r>
              <a:rPr lang="en-US" sz="4800" b="1" dirty="0" err="1" smtClean="0">
                <a:cs typeface="Times New Roman" panose="02020603050405020304" pitchFamily="18" charset="0"/>
              </a:rPr>
              <a:t>nằm</a:t>
            </a:r>
            <a:r>
              <a:rPr lang="en-US" sz="4800" b="1" dirty="0" smtClean="0">
                <a:cs typeface="Times New Roman" panose="02020603050405020304" pitchFamily="18" charset="0"/>
              </a:rPr>
              <a:t> </a:t>
            </a:r>
            <a:r>
              <a:rPr lang="en-US" sz="4800" b="1" dirty="0" err="1" smtClean="0">
                <a:cs typeface="Times New Roman" panose="02020603050405020304" pitchFamily="18" charset="0"/>
              </a:rPr>
              <a:t>trên</a:t>
            </a:r>
            <a:r>
              <a:rPr lang="en-US" sz="4800" b="1" dirty="0" smtClean="0">
                <a:cs typeface="Times New Roman" panose="02020603050405020304" pitchFamily="18" charset="0"/>
              </a:rPr>
              <a:t> </a:t>
            </a:r>
            <a:r>
              <a:rPr lang="en-US" sz="4800" b="1" dirty="0" err="1" smtClean="0">
                <a:cs typeface="Times New Roman" panose="02020603050405020304" pitchFamily="18" charset="0"/>
              </a:rPr>
              <a:t>cao</a:t>
            </a:r>
            <a:r>
              <a:rPr lang="en-US" sz="4800" b="1" dirty="0" smtClean="0">
                <a:cs typeface="Times New Roman" panose="02020603050405020304" pitchFamily="18" charset="0"/>
              </a:rPr>
              <a:t> </a:t>
            </a:r>
            <a:r>
              <a:rPr lang="en-US" sz="4800" b="1" dirty="0" err="1" smtClean="0">
                <a:cs typeface="Times New Roman" panose="02020603050405020304" pitchFamily="18" charset="0"/>
              </a:rPr>
              <a:t>nguyên</a:t>
            </a:r>
            <a:r>
              <a:rPr lang="en-US" sz="4800" b="1" dirty="0" smtClean="0">
                <a:cs typeface="Times New Roman" panose="02020603050405020304" pitchFamily="18" charset="0"/>
              </a:rPr>
              <a:t> </a:t>
            </a:r>
            <a:r>
              <a:rPr lang="en-US" sz="4800" b="1" dirty="0" err="1" smtClean="0">
                <a:cs typeface="Times New Roman" panose="02020603050405020304" pitchFamily="18" charset="0"/>
              </a:rPr>
              <a:t>Lâm</a:t>
            </a:r>
            <a:r>
              <a:rPr lang="en-US" sz="4800" b="1" dirty="0" smtClean="0">
                <a:cs typeface="Times New Roman" panose="02020603050405020304" pitchFamily="18" charset="0"/>
              </a:rPr>
              <a:t> </a:t>
            </a:r>
            <a:r>
              <a:rPr lang="en-US" sz="4800" b="1" dirty="0" err="1" smtClean="0">
                <a:cs typeface="Times New Roman" panose="02020603050405020304" pitchFamily="18" charset="0"/>
              </a:rPr>
              <a:t>Viên</a:t>
            </a:r>
            <a:r>
              <a:rPr lang="en-US" sz="4800" b="1" dirty="0" smtClean="0">
                <a:cs typeface="Times New Roman" panose="02020603050405020304" pitchFamily="18" charset="0"/>
              </a:rPr>
              <a:t>.</a:t>
            </a:r>
          </a:p>
          <a:p>
            <a:pPr marL="413435" indent="-413435">
              <a:buFontTx/>
              <a:buChar char="-"/>
            </a:pPr>
            <a:r>
              <a:rPr lang="en-US" sz="4800" b="1" dirty="0" err="1" smtClean="0">
                <a:cs typeface="Times New Roman" panose="02020603050405020304" pitchFamily="18" charset="0"/>
              </a:rPr>
              <a:t>Đà</a:t>
            </a:r>
            <a:r>
              <a:rPr lang="en-US" sz="4800" b="1" dirty="0" smtClean="0">
                <a:cs typeface="Times New Roman" panose="02020603050405020304" pitchFamily="18" charset="0"/>
              </a:rPr>
              <a:t> </a:t>
            </a:r>
            <a:r>
              <a:rPr lang="en-US" sz="4800" b="1" dirty="0" err="1" smtClean="0">
                <a:cs typeface="Times New Roman" panose="02020603050405020304" pitchFamily="18" charset="0"/>
              </a:rPr>
              <a:t>Lạt</a:t>
            </a:r>
            <a:r>
              <a:rPr lang="en-US" sz="4800" b="1" dirty="0" smtClean="0">
                <a:cs typeface="Times New Roman" panose="02020603050405020304" pitchFamily="18" charset="0"/>
              </a:rPr>
              <a:t> ở </a:t>
            </a:r>
            <a:r>
              <a:rPr lang="en-US" sz="4800" b="1" dirty="0" err="1" smtClean="0">
                <a:cs typeface="Times New Roman" panose="02020603050405020304" pitchFamily="18" charset="0"/>
              </a:rPr>
              <a:t>độ</a:t>
            </a:r>
            <a:r>
              <a:rPr lang="en-US" sz="4800" b="1" dirty="0" smtClean="0">
                <a:cs typeface="Times New Roman" panose="02020603050405020304" pitchFamily="18" charset="0"/>
              </a:rPr>
              <a:t> </a:t>
            </a:r>
            <a:r>
              <a:rPr lang="en-US" sz="4800" b="1" dirty="0" err="1" smtClean="0">
                <a:cs typeface="Times New Roman" panose="02020603050405020304" pitchFamily="18" charset="0"/>
              </a:rPr>
              <a:t>cao</a:t>
            </a:r>
            <a:r>
              <a:rPr lang="en-US" sz="4800" b="1" dirty="0" smtClean="0">
                <a:cs typeface="Times New Roman" panose="02020603050405020304" pitchFamily="18" charset="0"/>
              </a:rPr>
              <a:t> </a:t>
            </a:r>
            <a:r>
              <a:rPr lang="en-US" sz="4800" b="1" dirty="0" err="1" smtClean="0">
                <a:cs typeface="Times New Roman" panose="02020603050405020304" pitchFamily="18" charset="0"/>
              </a:rPr>
              <a:t>trên</a:t>
            </a:r>
            <a:r>
              <a:rPr lang="en-US" sz="4800" b="1" dirty="0" smtClean="0">
                <a:cs typeface="Times New Roman" panose="02020603050405020304" pitchFamily="18" charset="0"/>
              </a:rPr>
              <a:t> </a:t>
            </a:r>
            <a:r>
              <a:rPr lang="en-US" sz="4800" b="1" dirty="0" err="1" smtClean="0">
                <a:cs typeface="Times New Roman" panose="02020603050405020304" pitchFamily="18" charset="0"/>
              </a:rPr>
              <a:t>1000m</a:t>
            </a:r>
            <a:r>
              <a:rPr lang="en-US" sz="4800" b="1" dirty="0" smtClean="0">
                <a:cs typeface="Times New Roman" panose="02020603050405020304" pitchFamily="18" charset="0"/>
              </a:rPr>
              <a:t> (</a:t>
            </a:r>
            <a:r>
              <a:rPr lang="en-US" sz="4800" b="1" dirty="0" err="1" smtClean="0">
                <a:cs typeface="Times New Roman" panose="02020603050405020304" pitchFamily="18" charset="0"/>
              </a:rPr>
              <a:t>1500m</a:t>
            </a:r>
            <a:r>
              <a:rPr lang="en-US" sz="4800" b="1" dirty="0" smtClean="0">
                <a:cs typeface="Times New Roman" panose="02020603050405020304" pitchFamily="18" charset="0"/>
              </a:rPr>
              <a:t>) so </a:t>
            </a:r>
            <a:r>
              <a:rPr lang="en-US" sz="4800" b="1" dirty="0" err="1" smtClean="0">
                <a:cs typeface="Times New Roman" panose="02020603050405020304" pitchFamily="18" charset="0"/>
              </a:rPr>
              <a:t>với</a:t>
            </a:r>
            <a:r>
              <a:rPr lang="en-US" sz="4800" b="1" dirty="0" smtClean="0">
                <a:cs typeface="Times New Roman" panose="02020603050405020304" pitchFamily="18" charset="0"/>
              </a:rPr>
              <a:t> </a:t>
            </a:r>
            <a:r>
              <a:rPr lang="en-US" sz="4800" b="1" dirty="0" err="1" smtClean="0">
                <a:cs typeface="Times New Roman" panose="02020603050405020304" pitchFamily="18" charset="0"/>
              </a:rPr>
              <a:t>mực</a:t>
            </a:r>
            <a:r>
              <a:rPr lang="en-US" sz="4800" b="1" dirty="0" smtClean="0">
                <a:cs typeface="Times New Roman" panose="02020603050405020304" pitchFamily="18" charset="0"/>
              </a:rPr>
              <a:t> </a:t>
            </a:r>
            <a:r>
              <a:rPr lang="en-US" sz="4800" b="1" dirty="0" err="1" smtClean="0">
                <a:cs typeface="Times New Roman" panose="02020603050405020304" pitchFamily="18" charset="0"/>
              </a:rPr>
              <a:t>nước</a:t>
            </a:r>
            <a:r>
              <a:rPr lang="en-US" sz="4800" b="1" dirty="0" smtClean="0">
                <a:cs typeface="Times New Roman" panose="02020603050405020304" pitchFamily="18" charset="0"/>
              </a:rPr>
              <a:t> </a:t>
            </a:r>
            <a:r>
              <a:rPr lang="en-US" sz="4800" b="1" dirty="0" err="1" smtClean="0">
                <a:cs typeface="Times New Roman" panose="02020603050405020304" pitchFamily="18" charset="0"/>
              </a:rPr>
              <a:t>biển</a:t>
            </a:r>
            <a:endParaRPr lang="en-US" sz="4800" b="1" dirty="0" smtClean="0">
              <a:cs typeface="Times New Roman" panose="02020603050405020304" pitchFamily="18" charset="0"/>
            </a:endParaRPr>
          </a:p>
          <a:p>
            <a:pPr marL="413435" indent="-413435">
              <a:buFontTx/>
              <a:buChar char="-"/>
            </a:pPr>
            <a:r>
              <a:rPr lang="en-US" sz="4800" b="1" dirty="0" smtClean="0">
                <a:cs typeface="Times New Roman" panose="02020603050405020304" pitchFamily="18" charset="0"/>
              </a:rPr>
              <a:t>Ở </a:t>
            </a:r>
            <a:r>
              <a:rPr lang="en-US" sz="4800" b="1" dirty="0" err="1" smtClean="0">
                <a:cs typeface="Times New Roman" panose="02020603050405020304" pitchFamily="18" charset="0"/>
              </a:rPr>
              <a:t>độ</a:t>
            </a:r>
            <a:r>
              <a:rPr lang="en-US" sz="4800" b="1" dirty="0" smtClean="0">
                <a:cs typeface="Times New Roman" panose="02020603050405020304" pitchFamily="18" charset="0"/>
              </a:rPr>
              <a:t> </a:t>
            </a:r>
            <a:r>
              <a:rPr lang="en-US" sz="4800" b="1" dirty="0" err="1" smtClean="0">
                <a:cs typeface="Times New Roman" panose="02020603050405020304" pitchFamily="18" charset="0"/>
              </a:rPr>
              <a:t>cao</a:t>
            </a:r>
            <a:r>
              <a:rPr lang="en-US" sz="4800" b="1" dirty="0" smtClean="0">
                <a:cs typeface="Times New Roman" panose="02020603050405020304" pitchFamily="18" charset="0"/>
              </a:rPr>
              <a:t> </a:t>
            </a:r>
            <a:r>
              <a:rPr lang="en-US" sz="4800" b="1" dirty="0" err="1" smtClean="0">
                <a:cs typeface="Times New Roman" panose="02020603050405020304" pitchFamily="18" charset="0"/>
              </a:rPr>
              <a:t>này</a:t>
            </a:r>
            <a:r>
              <a:rPr lang="en-US" sz="4800" b="1" dirty="0" smtClean="0">
                <a:cs typeface="Times New Roman" panose="02020603050405020304" pitchFamily="18" charset="0"/>
              </a:rPr>
              <a:t>, </a:t>
            </a:r>
            <a:r>
              <a:rPr lang="en-US" sz="4800" b="1" dirty="0" err="1" smtClean="0">
                <a:cs typeface="Times New Roman" panose="02020603050405020304" pitchFamily="18" charset="0"/>
              </a:rPr>
              <a:t>Đà</a:t>
            </a:r>
            <a:r>
              <a:rPr lang="en-US" sz="4800" b="1" dirty="0" smtClean="0">
                <a:cs typeface="Times New Roman" panose="02020603050405020304" pitchFamily="18" charset="0"/>
              </a:rPr>
              <a:t> </a:t>
            </a:r>
            <a:r>
              <a:rPr lang="en-US" sz="4800" b="1" dirty="0" err="1" smtClean="0">
                <a:cs typeface="Times New Roman" panose="02020603050405020304" pitchFamily="18" charset="0"/>
              </a:rPr>
              <a:t>Lạt</a:t>
            </a:r>
            <a:r>
              <a:rPr lang="en-US" sz="4800" b="1" dirty="0" smtClean="0">
                <a:cs typeface="Times New Roman" panose="02020603050405020304" pitchFamily="18" charset="0"/>
              </a:rPr>
              <a:t> </a:t>
            </a:r>
            <a:r>
              <a:rPr lang="en-US" sz="4800" b="1" dirty="0" err="1" smtClean="0">
                <a:cs typeface="Times New Roman" panose="02020603050405020304" pitchFamily="18" charset="0"/>
              </a:rPr>
              <a:t>có</a:t>
            </a:r>
            <a:r>
              <a:rPr lang="en-US" sz="4800" b="1" dirty="0" smtClean="0">
                <a:cs typeface="Times New Roman" panose="02020603050405020304" pitchFamily="18" charset="0"/>
              </a:rPr>
              <a:t> </a:t>
            </a:r>
            <a:r>
              <a:rPr lang="en-US" sz="4800" b="1" dirty="0" err="1" smtClean="0">
                <a:cs typeface="Times New Roman" panose="02020603050405020304" pitchFamily="18" charset="0"/>
              </a:rPr>
              <a:t>khí</a:t>
            </a:r>
            <a:r>
              <a:rPr lang="en-US" sz="4800" b="1" dirty="0" smtClean="0">
                <a:cs typeface="Times New Roman" panose="02020603050405020304" pitchFamily="18" charset="0"/>
              </a:rPr>
              <a:t> </a:t>
            </a:r>
            <a:r>
              <a:rPr lang="en-US" sz="4800" b="1" dirty="0" err="1" smtClean="0">
                <a:cs typeface="Times New Roman" panose="02020603050405020304" pitchFamily="18" charset="0"/>
              </a:rPr>
              <a:t>hậu</a:t>
            </a:r>
            <a:r>
              <a:rPr lang="en-US" sz="4800" b="1" dirty="0" smtClean="0">
                <a:cs typeface="Times New Roman" panose="02020603050405020304" pitchFamily="18" charset="0"/>
              </a:rPr>
              <a:t> </a:t>
            </a:r>
            <a:r>
              <a:rPr lang="en-US" sz="4800" b="1" dirty="0" err="1" smtClean="0">
                <a:cs typeface="Times New Roman" panose="02020603050405020304" pitchFamily="18" charset="0"/>
              </a:rPr>
              <a:t>quanh</a:t>
            </a:r>
            <a:r>
              <a:rPr lang="en-US" sz="4800" b="1" dirty="0" smtClean="0">
                <a:cs typeface="Times New Roman" panose="02020603050405020304" pitchFamily="18" charset="0"/>
              </a:rPr>
              <a:t> </a:t>
            </a:r>
            <a:r>
              <a:rPr lang="en-US" sz="4800" b="1" dirty="0" err="1" smtClean="0">
                <a:cs typeface="Times New Roman" panose="02020603050405020304" pitchFamily="18" charset="0"/>
              </a:rPr>
              <a:t>năm</a:t>
            </a:r>
            <a:r>
              <a:rPr lang="en-US" sz="4800" b="1" dirty="0" smtClean="0">
                <a:cs typeface="Times New Roman" panose="02020603050405020304" pitchFamily="18" charset="0"/>
              </a:rPr>
              <a:t> </a:t>
            </a:r>
            <a:r>
              <a:rPr lang="en-US" sz="4800" b="1" dirty="0" err="1" smtClean="0">
                <a:cs typeface="Times New Roman" panose="02020603050405020304" pitchFamily="18" charset="0"/>
              </a:rPr>
              <a:t>mát</a:t>
            </a:r>
            <a:r>
              <a:rPr lang="en-US" sz="4800" b="1" dirty="0" smtClean="0">
                <a:cs typeface="Times New Roman" panose="02020603050405020304" pitchFamily="18" charset="0"/>
              </a:rPr>
              <a:t> </a:t>
            </a:r>
            <a:r>
              <a:rPr lang="en-US" sz="4800" b="1" dirty="0" err="1" smtClean="0">
                <a:cs typeface="Times New Roman" panose="02020603050405020304" pitchFamily="18" charset="0"/>
              </a:rPr>
              <a:t>mẻ</a:t>
            </a:r>
            <a:r>
              <a:rPr lang="en-US" sz="4800" b="1" dirty="0" smtClean="0">
                <a:cs typeface="Times New Roman" panose="02020603050405020304" pitchFamily="18" charset="0"/>
              </a:rPr>
              <a:t> </a:t>
            </a:r>
            <a:endParaRPr lang="en-US" sz="4800" b="1" dirty="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3" name="Rectangle 5"/>
          <p:cNvSpPr>
            <a:spLocks noChangeArrowheads="1"/>
          </p:cNvSpPr>
          <p:nvPr/>
        </p:nvSpPr>
        <p:spPr bwMode="auto">
          <a:xfrm>
            <a:off x="0" y="154446"/>
            <a:ext cx="12344400" cy="2025191"/>
          </a:xfrm>
          <a:prstGeom prst="rect">
            <a:avLst/>
          </a:prstGeom>
          <a:noFill/>
          <a:ln w="9525">
            <a:noFill/>
            <a:miter lim="800000"/>
            <a:headEnd/>
            <a:tailEnd/>
          </a:ln>
        </p:spPr>
        <p:txBody>
          <a:bodyPr lIns="110249" tIns="55125" rIns="110249" bIns="55125" anchor="ctr"/>
          <a:lstStyle/>
          <a:p>
            <a:r>
              <a:rPr lang="en-US" sz="4000" b="1" i="1" dirty="0" smtClean="0">
                <a:cs typeface="Times New Roman" panose="02020603050405020304" pitchFamily="18" charset="0"/>
              </a:rPr>
              <a:t>     * </a:t>
            </a:r>
            <a:r>
              <a:rPr lang="en-US" sz="4000" b="1" i="1" dirty="0" err="1" smtClean="0">
                <a:cs typeface="Times New Roman" panose="02020603050405020304" pitchFamily="18" charset="0"/>
              </a:rPr>
              <a:t>Đọc</a:t>
            </a:r>
            <a:r>
              <a:rPr lang="en-US" sz="4000" b="1" i="1" dirty="0" smtClean="0">
                <a:cs typeface="Times New Roman" panose="02020603050405020304" pitchFamily="18" charset="0"/>
              </a:rPr>
              <a:t> </a:t>
            </a:r>
            <a:r>
              <a:rPr lang="en-US" sz="4000" b="1" i="1" dirty="0" err="1">
                <a:cs typeface="Times New Roman" panose="02020603050405020304" pitchFamily="18" charset="0"/>
              </a:rPr>
              <a:t>thông</a:t>
            </a:r>
            <a:r>
              <a:rPr lang="en-US" sz="4000" b="1" i="1" dirty="0">
                <a:cs typeface="Times New Roman" panose="02020603050405020304" pitchFamily="18" charset="0"/>
              </a:rPr>
              <a:t> tin </a:t>
            </a:r>
            <a:r>
              <a:rPr lang="en-US" sz="4000" b="1" i="1" dirty="0" err="1" smtClean="0">
                <a:cs typeface="Times New Roman" panose="02020603050405020304" pitchFamily="18" charset="0"/>
              </a:rPr>
              <a:t>SGK</a:t>
            </a:r>
            <a:r>
              <a:rPr lang="en-US" sz="4000" b="1" i="1" dirty="0" smtClean="0">
                <a:cs typeface="Times New Roman" panose="02020603050405020304" pitchFamily="18" charset="0"/>
              </a:rPr>
              <a:t>, </a:t>
            </a:r>
            <a:r>
              <a:rPr lang="en-US" sz="4000" b="1" i="1" dirty="0" err="1" smtClean="0">
                <a:cs typeface="Times New Roman" panose="02020603050405020304" pitchFamily="18" charset="0"/>
              </a:rPr>
              <a:t>quan</a:t>
            </a:r>
            <a:r>
              <a:rPr lang="en-US" sz="4000" b="1" i="1" dirty="0" smtClean="0">
                <a:cs typeface="Times New Roman" panose="02020603050405020304" pitchFamily="18" charset="0"/>
              </a:rPr>
              <a:t> </a:t>
            </a:r>
            <a:r>
              <a:rPr lang="en-US" sz="4000" b="1" i="1" dirty="0" err="1">
                <a:cs typeface="Times New Roman" panose="02020603050405020304" pitchFamily="18" charset="0"/>
              </a:rPr>
              <a:t>sát</a:t>
            </a:r>
            <a:r>
              <a:rPr lang="en-US" sz="4000" b="1" i="1" dirty="0">
                <a:cs typeface="Times New Roman" panose="02020603050405020304" pitchFamily="18" charset="0"/>
              </a:rPr>
              <a:t> </a:t>
            </a:r>
            <a:r>
              <a:rPr lang="en-US" sz="4000" b="1" i="1" dirty="0" err="1">
                <a:cs typeface="Times New Roman" panose="02020603050405020304" pitchFamily="18" charset="0"/>
              </a:rPr>
              <a:t>các</a:t>
            </a:r>
            <a:r>
              <a:rPr lang="en-US" sz="4000" b="1" i="1" dirty="0">
                <a:cs typeface="Times New Roman" panose="02020603050405020304" pitchFamily="18" charset="0"/>
              </a:rPr>
              <a:t> </a:t>
            </a:r>
            <a:r>
              <a:rPr lang="en-US" sz="4000" b="1" i="1" dirty="0" err="1">
                <a:cs typeface="Times New Roman" panose="02020603050405020304" pitchFamily="18" charset="0"/>
              </a:rPr>
              <a:t>hình</a:t>
            </a:r>
            <a:r>
              <a:rPr lang="en-US" sz="4000" b="1" i="1" dirty="0">
                <a:cs typeface="Times New Roman" panose="02020603050405020304" pitchFamily="18" charset="0"/>
              </a:rPr>
              <a:t> </a:t>
            </a:r>
            <a:r>
              <a:rPr lang="en-US" sz="4000" b="1" i="1" dirty="0" err="1">
                <a:cs typeface="Times New Roman" panose="02020603050405020304" pitchFamily="18" charset="0"/>
              </a:rPr>
              <a:t>sau</a:t>
            </a:r>
            <a:r>
              <a:rPr lang="en-US" sz="4000" b="1" i="1" dirty="0">
                <a:cs typeface="Times New Roman" panose="02020603050405020304" pitchFamily="18" charset="0"/>
              </a:rPr>
              <a:t> </a:t>
            </a:r>
            <a:r>
              <a:rPr lang="en-US" sz="4000" b="1" i="1" dirty="0" err="1">
                <a:cs typeface="Times New Roman" panose="02020603050405020304" pitchFamily="18" charset="0"/>
              </a:rPr>
              <a:t>cho</a:t>
            </a:r>
            <a:r>
              <a:rPr lang="en-US" sz="4000" b="1" i="1" dirty="0">
                <a:cs typeface="Times New Roman" panose="02020603050405020304" pitchFamily="18" charset="0"/>
              </a:rPr>
              <a:t> </a:t>
            </a:r>
            <a:r>
              <a:rPr lang="en-US" sz="4000" b="1" i="1" dirty="0" err="1">
                <a:cs typeface="Times New Roman" panose="02020603050405020304" pitchFamily="18" charset="0"/>
              </a:rPr>
              <a:t>biết</a:t>
            </a:r>
            <a:r>
              <a:rPr lang="en-US" sz="4000" b="1" i="1" dirty="0" smtClean="0">
                <a:cs typeface="Times New Roman" panose="02020603050405020304" pitchFamily="18" charset="0"/>
              </a:rPr>
              <a:t>: </a:t>
            </a:r>
            <a:r>
              <a:rPr lang="en-US" sz="4000" b="1" dirty="0" err="1" smtClean="0">
                <a:solidFill>
                  <a:srgbClr val="FF0000"/>
                </a:solidFill>
                <a:cs typeface="Times New Roman" panose="02020603050405020304" pitchFamily="18" charset="0"/>
              </a:rPr>
              <a:t>Tại</a:t>
            </a:r>
            <a:r>
              <a:rPr lang="en-US" sz="4000" b="1" dirty="0" smtClean="0">
                <a:solidFill>
                  <a:srgbClr val="FF0000"/>
                </a:solidFill>
                <a:cs typeface="Times New Roman" panose="02020603050405020304" pitchFamily="18" charset="0"/>
              </a:rPr>
              <a:t> </a:t>
            </a:r>
            <a:r>
              <a:rPr lang="en-US" sz="4000" b="1" dirty="0" err="1">
                <a:solidFill>
                  <a:srgbClr val="FF0000"/>
                </a:solidFill>
                <a:cs typeface="Times New Roman" panose="02020603050405020304" pitchFamily="18" charset="0"/>
              </a:rPr>
              <a:t>sao</a:t>
            </a:r>
            <a:r>
              <a:rPr lang="en-US" sz="4000" b="1" dirty="0">
                <a:solidFill>
                  <a:srgbClr val="FF0000"/>
                </a:solidFill>
                <a:cs typeface="Times New Roman" panose="02020603050405020304" pitchFamily="18" charset="0"/>
              </a:rPr>
              <a:t> </a:t>
            </a:r>
            <a:r>
              <a:rPr lang="en-US" sz="4000" b="1" dirty="0" err="1">
                <a:solidFill>
                  <a:srgbClr val="FF0000"/>
                </a:solidFill>
                <a:cs typeface="Times New Roman" panose="02020603050405020304" pitchFamily="18" charset="0"/>
              </a:rPr>
              <a:t>nói</a:t>
            </a:r>
            <a:r>
              <a:rPr lang="en-US" sz="4000" b="1" dirty="0">
                <a:solidFill>
                  <a:srgbClr val="FF0000"/>
                </a:solidFill>
                <a:cs typeface="Times New Roman" panose="02020603050405020304" pitchFamily="18" charset="0"/>
              </a:rPr>
              <a:t> </a:t>
            </a:r>
            <a:r>
              <a:rPr lang="en-US" sz="4000" b="1" dirty="0" err="1">
                <a:solidFill>
                  <a:srgbClr val="FF0000"/>
                </a:solidFill>
                <a:cs typeface="Times New Roman" panose="02020603050405020304" pitchFamily="18" charset="0"/>
              </a:rPr>
              <a:t>Đà</a:t>
            </a:r>
            <a:r>
              <a:rPr lang="en-US" sz="4000" b="1" dirty="0">
                <a:solidFill>
                  <a:srgbClr val="FF0000"/>
                </a:solidFill>
                <a:cs typeface="Times New Roman" panose="02020603050405020304" pitchFamily="18" charset="0"/>
              </a:rPr>
              <a:t> </a:t>
            </a:r>
            <a:r>
              <a:rPr lang="en-US" sz="4000" b="1" dirty="0" err="1">
                <a:solidFill>
                  <a:srgbClr val="FF0000"/>
                </a:solidFill>
                <a:cs typeface="Times New Roman" panose="02020603050405020304" pitchFamily="18" charset="0"/>
              </a:rPr>
              <a:t>Lạt</a:t>
            </a:r>
            <a:r>
              <a:rPr lang="en-US" sz="4000" b="1" dirty="0">
                <a:solidFill>
                  <a:srgbClr val="FF0000"/>
                </a:solidFill>
                <a:cs typeface="Times New Roman" panose="02020603050405020304" pitchFamily="18" charset="0"/>
              </a:rPr>
              <a:t> </a:t>
            </a:r>
            <a:r>
              <a:rPr lang="en-US" sz="4000" b="1" dirty="0" err="1">
                <a:solidFill>
                  <a:srgbClr val="FF0000"/>
                </a:solidFill>
                <a:cs typeface="Times New Roman" panose="02020603050405020304" pitchFamily="18" charset="0"/>
              </a:rPr>
              <a:t>là</a:t>
            </a:r>
            <a:r>
              <a:rPr lang="en-US" sz="4000" b="1" dirty="0">
                <a:solidFill>
                  <a:srgbClr val="FF0000"/>
                </a:solidFill>
                <a:cs typeface="Times New Roman" panose="02020603050405020304" pitchFamily="18" charset="0"/>
              </a:rPr>
              <a:t> </a:t>
            </a:r>
            <a:r>
              <a:rPr lang="en-US" sz="4000" b="1" dirty="0" err="1">
                <a:solidFill>
                  <a:srgbClr val="FF0000"/>
                </a:solidFill>
                <a:cs typeface="Times New Roman" panose="02020603050405020304" pitchFamily="18" charset="0"/>
              </a:rPr>
              <a:t>thành</a:t>
            </a:r>
            <a:r>
              <a:rPr lang="en-US" sz="4000" b="1" dirty="0">
                <a:solidFill>
                  <a:srgbClr val="FF0000"/>
                </a:solidFill>
                <a:cs typeface="Times New Roman" panose="02020603050405020304" pitchFamily="18" charset="0"/>
              </a:rPr>
              <a:t> </a:t>
            </a:r>
            <a:r>
              <a:rPr lang="en-US" sz="4000" b="1" dirty="0" err="1">
                <a:solidFill>
                  <a:srgbClr val="FF0000"/>
                </a:solidFill>
                <a:cs typeface="Times New Roman" panose="02020603050405020304" pitchFamily="18" charset="0"/>
              </a:rPr>
              <a:t>phố</a:t>
            </a:r>
            <a:r>
              <a:rPr lang="en-US" sz="4000" b="1" dirty="0">
                <a:solidFill>
                  <a:srgbClr val="FF0000"/>
                </a:solidFill>
                <a:cs typeface="Times New Roman" panose="02020603050405020304" pitchFamily="18" charset="0"/>
              </a:rPr>
              <a:t> </a:t>
            </a:r>
            <a:r>
              <a:rPr lang="en-US" sz="4000" b="1" dirty="0" err="1">
                <a:solidFill>
                  <a:srgbClr val="FF0000"/>
                </a:solidFill>
                <a:cs typeface="Times New Roman" panose="02020603050405020304" pitchFamily="18" charset="0"/>
              </a:rPr>
              <a:t>nổi</a:t>
            </a:r>
            <a:r>
              <a:rPr lang="en-US" sz="4000" b="1" dirty="0">
                <a:solidFill>
                  <a:srgbClr val="FF0000"/>
                </a:solidFill>
                <a:cs typeface="Times New Roman" panose="02020603050405020304" pitchFamily="18" charset="0"/>
              </a:rPr>
              <a:t> </a:t>
            </a:r>
            <a:r>
              <a:rPr lang="en-US" sz="4000" b="1" dirty="0" err="1">
                <a:solidFill>
                  <a:srgbClr val="FF0000"/>
                </a:solidFill>
                <a:cs typeface="Times New Roman" panose="02020603050405020304" pitchFamily="18" charset="0"/>
              </a:rPr>
              <a:t>tiếng</a:t>
            </a:r>
            <a:r>
              <a:rPr lang="en-US" sz="4000" b="1" dirty="0">
                <a:solidFill>
                  <a:srgbClr val="FF0000"/>
                </a:solidFill>
                <a:cs typeface="Times New Roman" panose="02020603050405020304" pitchFamily="18" charset="0"/>
              </a:rPr>
              <a:t> </a:t>
            </a:r>
            <a:r>
              <a:rPr lang="en-US" sz="4000" b="1" dirty="0" err="1">
                <a:solidFill>
                  <a:srgbClr val="FF0000"/>
                </a:solidFill>
                <a:cs typeface="Times New Roman" panose="02020603050405020304" pitchFamily="18" charset="0"/>
              </a:rPr>
              <a:t>về</a:t>
            </a:r>
            <a:r>
              <a:rPr lang="en-US" sz="4000" b="1" dirty="0">
                <a:solidFill>
                  <a:srgbClr val="FF0000"/>
                </a:solidFill>
                <a:cs typeface="Times New Roman" panose="02020603050405020304" pitchFamily="18" charset="0"/>
              </a:rPr>
              <a:t> </a:t>
            </a:r>
            <a:r>
              <a:rPr lang="en-US" sz="4000" b="1" dirty="0" err="1">
                <a:solidFill>
                  <a:srgbClr val="FF0000"/>
                </a:solidFill>
                <a:cs typeface="Times New Roman" panose="02020603050405020304" pitchFamily="18" charset="0"/>
              </a:rPr>
              <a:t>rừng</a:t>
            </a:r>
            <a:r>
              <a:rPr lang="en-US" sz="4000" b="1" dirty="0">
                <a:solidFill>
                  <a:srgbClr val="FF0000"/>
                </a:solidFill>
                <a:cs typeface="Times New Roman" panose="02020603050405020304" pitchFamily="18" charset="0"/>
              </a:rPr>
              <a:t> </a:t>
            </a:r>
            <a:r>
              <a:rPr lang="en-US" sz="4000" b="1" dirty="0" err="1">
                <a:solidFill>
                  <a:srgbClr val="FF0000"/>
                </a:solidFill>
                <a:cs typeface="Times New Roman" panose="02020603050405020304" pitchFamily="18" charset="0"/>
              </a:rPr>
              <a:t>thông</a:t>
            </a:r>
            <a:r>
              <a:rPr lang="en-US" sz="4000" b="1" dirty="0">
                <a:solidFill>
                  <a:srgbClr val="FF0000"/>
                </a:solidFill>
                <a:cs typeface="Times New Roman" panose="02020603050405020304" pitchFamily="18" charset="0"/>
              </a:rPr>
              <a:t> </a:t>
            </a:r>
            <a:r>
              <a:rPr lang="en-US" sz="4000" b="1" dirty="0" err="1">
                <a:solidFill>
                  <a:srgbClr val="FF0000"/>
                </a:solidFill>
                <a:cs typeface="Times New Roman" panose="02020603050405020304" pitchFamily="18" charset="0"/>
              </a:rPr>
              <a:t>và</a:t>
            </a:r>
            <a:r>
              <a:rPr lang="en-US" sz="4000" b="1" dirty="0">
                <a:solidFill>
                  <a:srgbClr val="FF0000"/>
                </a:solidFill>
                <a:cs typeface="Times New Roman" panose="02020603050405020304" pitchFamily="18" charset="0"/>
              </a:rPr>
              <a:t> </a:t>
            </a:r>
            <a:r>
              <a:rPr lang="en-US" sz="4000" b="1" dirty="0" err="1">
                <a:solidFill>
                  <a:srgbClr val="FF0000"/>
                </a:solidFill>
                <a:cs typeface="Times New Roman" panose="02020603050405020304" pitchFamily="18" charset="0"/>
              </a:rPr>
              <a:t>thác</a:t>
            </a:r>
            <a:r>
              <a:rPr lang="en-US" sz="4000" b="1" dirty="0">
                <a:solidFill>
                  <a:srgbClr val="FF0000"/>
                </a:solidFill>
                <a:cs typeface="Times New Roman" panose="02020603050405020304" pitchFamily="18" charset="0"/>
              </a:rPr>
              <a:t> </a:t>
            </a:r>
            <a:r>
              <a:rPr lang="en-US" sz="4000" b="1" dirty="0" err="1">
                <a:solidFill>
                  <a:srgbClr val="FF0000"/>
                </a:solidFill>
                <a:cs typeface="Times New Roman" panose="02020603050405020304" pitchFamily="18" charset="0"/>
              </a:rPr>
              <a:t>nước</a:t>
            </a:r>
            <a:r>
              <a:rPr lang="en-US" sz="4000" b="1" dirty="0">
                <a:solidFill>
                  <a:srgbClr val="FF0000"/>
                </a:solidFill>
                <a:cs typeface="Times New Roman" panose="02020603050405020304" pitchFamily="18" charset="0"/>
              </a:rPr>
              <a:t>?</a:t>
            </a:r>
            <a:endParaRPr lang="en-US" sz="4000" b="1" dirty="0">
              <a:solidFill>
                <a:srgbClr val="CC00CC"/>
              </a:solidFill>
              <a:cs typeface="Times New Roman" panose="02020603050405020304" pitchFamily="18"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2064</TotalTime>
  <Words>967</Words>
  <Application>Microsoft Office PowerPoint</Application>
  <PresentationFormat>Custom</PresentationFormat>
  <Paragraphs>125</Paragraphs>
  <Slides>30</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30</vt:i4>
      </vt:variant>
    </vt:vector>
  </HeadingPairs>
  <TitlesOfParts>
    <vt:vector size="33" baseType="lpstr">
      <vt:lpstr>Arial</vt:lpstr>
      <vt:lpstr>Times New Roman</vt:lpstr>
      <vt:lpstr>Default Design</vt:lpstr>
      <vt:lpstr>PowerPoint Presentation</vt:lpstr>
      <vt:lpstr>PowerPoint Presentation</vt:lpstr>
      <vt:lpstr>PowerPoint Presentation</vt:lpstr>
      <vt:lpstr>PowerPoint Presentation</vt:lpstr>
      <vt:lpstr>1. Thành phố nổi tiếng về rừng thông và thác nước:</vt:lpstr>
      <vt:lpstr>PowerPoint Presentation</vt:lpstr>
      <vt:lpstr>PowerPoint Presentation</vt:lpstr>
      <vt:lpstr>PowerPoint Presentation</vt:lpstr>
      <vt:lpstr>PowerPoint Presentation</vt:lpstr>
      <vt:lpstr>PowerPoint Presentation</vt:lpstr>
      <vt:lpstr>PowerPoint Presentation</vt:lpstr>
      <vt:lpstr>   Đà Lạt có nhiều thác nước đẹp nổi tiếng như: thác Cam Li, thác Pơ-ren, … Mỗi thác có một vẻ đẹp riêng rất nên thơ.</vt:lpstr>
      <vt:lpstr>PowerPoint Presentation</vt:lpstr>
      <vt:lpstr>2. Đà Lạt - thành phố du lịch và nghỉ mát:                             Đọc sách giáo khoa /95</vt:lpstr>
      <vt:lpstr>PowerPoint Presentation</vt:lpstr>
      <vt:lpstr>2. Đà Lạt - thành phố du lịch và nghỉ mát:</vt:lpstr>
      <vt:lpstr>PowerPoint Presentation</vt:lpstr>
      <vt:lpstr>Một số điểm đến nổi tiếng của Đà Lạt: </vt:lpstr>
      <vt:lpstr>Một số khu nghỉ dưỡng, khách sạn,biệt thự của Đà Lạt:</vt:lpstr>
      <vt:lpstr>Hoa Lay-ơn</vt:lpstr>
      <vt:lpstr>Hoa hồng</vt:lpstr>
      <vt:lpstr>Rau và quả Đà Lạt:</vt:lpstr>
      <vt:lpstr>3. Hoa quả và rau xanh Đà Lạt</vt:lpstr>
      <vt:lpstr>       1. Rau và hoa của Đà Lạt được trồng quanh năm với diện tích rộng 2. Đà Lạt có khí hậu lạnh mẻ quanh năm nên thích hợp với việc trồng cây xứ lạnh 3. Đà Lạt có các loại hoa đẹp nổi tiếng như: Lan , Hồng, cúc, lay ơn…Có các loại quả ngon như dâu tây, đào …các loại rau như bắp cải, súp lơ, cà chua 4. Hoa, quả, rau Đà Lạt chủ yếu được tiêu thụ ở các thành phố lớn và xuất khẩu; sau cung cấp cho nhiều nơi ở miền Trung và Nam Bộ</vt:lpstr>
      <vt:lpstr>PowerPoint Presentation</vt:lpstr>
      <vt:lpstr>Ghi nhớ:     Đà Lạt nằm trên cao nguyên Lâm Viên, khí hậu quanh năm mát mẻ. Đà Lạt có nhiều hoa quả, rau xanh; rừng thông, thác nước và biệt thự. Đà Lạt là thành phố du lịch, nghỉ mát nổi tiếng của nước ta.</vt:lpstr>
      <vt:lpstr>PowerPoint Presentation</vt:lpstr>
      <vt:lpstr>ĐÁP ÁN:</vt:lpstr>
      <vt:lpstr>Chuẩn bị bài mới: </vt:lpstr>
      <vt:lpstr>Bài học kết thúc</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Thứ ngày tháng năm 2010</dc:title>
  <dc:creator>Smart</dc:creator>
  <cp:lastModifiedBy>Admin</cp:lastModifiedBy>
  <cp:revision>150</cp:revision>
  <dcterms:created xsi:type="dcterms:W3CDTF">2010-04-02T14:19:16Z</dcterms:created>
  <dcterms:modified xsi:type="dcterms:W3CDTF">2019-12-12T09:19:56Z</dcterms:modified>
</cp:coreProperties>
</file>